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15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 /><Relationship Id="rId13" Type="http://schemas.openxmlformats.org/officeDocument/2006/relationships/slide" Target="slides/slide11.xml" /><Relationship Id="rId18" Type="http://schemas.openxmlformats.org/officeDocument/2006/relationships/theme" Target="theme/theme1.xml" /><Relationship Id="rId3" Type="http://schemas.openxmlformats.org/officeDocument/2006/relationships/slide" Target="slides/slide1.xml" /><Relationship Id="rId7" Type="http://schemas.openxmlformats.org/officeDocument/2006/relationships/slide" Target="slides/slide5.xml" /><Relationship Id="rId12" Type="http://schemas.openxmlformats.org/officeDocument/2006/relationships/slide" Target="slides/slide10.xml" /><Relationship Id="rId17" Type="http://schemas.openxmlformats.org/officeDocument/2006/relationships/viewProps" Target="viewProps.xml" /><Relationship Id="rId2" Type="http://schemas.openxmlformats.org/officeDocument/2006/relationships/slideMaster" Target="slideMasters/slideMaster2.xml" /><Relationship Id="rId16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4.xml" /><Relationship Id="rId11" Type="http://schemas.openxmlformats.org/officeDocument/2006/relationships/slide" Target="slides/slide9.xml" /><Relationship Id="rId5" Type="http://schemas.openxmlformats.org/officeDocument/2006/relationships/slide" Target="slides/slide3.xml" /><Relationship Id="rId15" Type="http://schemas.openxmlformats.org/officeDocument/2006/relationships/notesMaster" Target="notesMasters/notesMaster1.xml" /><Relationship Id="rId10" Type="http://schemas.openxmlformats.org/officeDocument/2006/relationships/slide" Target="slides/slide8.xml" /><Relationship Id="rId19" Type="http://schemas.openxmlformats.org/officeDocument/2006/relationships/tableStyles" Target="tableStyles.xml" /><Relationship Id="rId4" Type="http://schemas.openxmlformats.org/officeDocument/2006/relationships/slide" Target="slides/slide2.xml" /><Relationship Id="rId9" Type="http://schemas.openxmlformats.org/officeDocument/2006/relationships/slide" Target="slides/slide7.xml" /><Relationship Id="rId14" Type="http://schemas.openxmlformats.org/officeDocument/2006/relationships/slide" Target="slides/slide12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5B7D9246-FE36-419F-BD69-FC9B04CB8991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9CA1C8FB-487C-4417-A765-8B70BD75A6F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 /><Relationship Id="rId1" Type="http://schemas.openxmlformats.org/officeDocument/2006/relationships/notesMaster" Target="../notesMasters/notesMaster1.xml" 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>
            <a:extLst>
              <a:ext uri="{FF2B5EF4-FFF2-40B4-BE49-F238E27FC236}">
                <a16:creationId xmlns:a16="http://schemas.microsoft.com/office/drawing/2014/main" id="{47E7C74C-1487-4390-908D-F72E4A52FC3D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37C184-4B34-4B6C-BA18-AB99D20B5703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>
            <a:extLst>
              <a:ext uri="{FF2B5EF4-FFF2-40B4-BE49-F238E27FC236}">
                <a16:creationId xmlns:a16="http://schemas.microsoft.com/office/drawing/2014/main" id="{7DDC27F1-460A-4C0B-B1EC-325CDA19A918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B55DC2B3-0856-4B37-B0A3-8602CB0F47C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>
            <a:extLst>
              <a:ext uri="{FF2B5EF4-FFF2-40B4-BE49-F238E27FC236}">
                <a16:creationId xmlns:a16="http://schemas.microsoft.com/office/drawing/2014/main" id="{8BA2BCC6-1856-47D4-885A-4163A2E81CF8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FA72A1E0-9A5B-413F-965A-9AEB8412920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>
            <a:extLst>
              <a:ext uri="{FF2B5EF4-FFF2-40B4-BE49-F238E27FC236}">
                <a16:creationId xmlns:a16="http://schemas.microsoft.com/office/drawing/2014/main" id="{8B49C741-FB06-4ABC-B27A-F3BE39A5F2F4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A11E8F9B-85E6-4AD4-BDAC-764B7B7BD59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>
            <a:extLst>
              <a:ext uri="{FF2B5EF4-FFF2-40B4-BE49-F238E27FC236}">
                <a16:creationId xmlns:a16="http://schemas.microsoft.com/office/drawing/2014/main" id="{8AD1D1B8-A1C9-4DE2-84DB-F5203AAE0BB8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FFB88D5B-7B6A-450A-A55C-D1D8C97B0EF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>
            <a:extLst>
              <a:ext uri="{FF2B5EF4-FFF2-40B4-BE49-F238E27FC236}">
                <a16:creationId xmlns:a16="http://schemas.microsoft.com/office/drawing/2014/main" id="{9D52BE34-0AE6-4409-AB47-53CFAC1C5D05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5296AC2A-855E-49B9-ACE9-95CF22301F4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>
            <a:extLst>
              <a:ext uri="{FF2B5EF4-FFF2-40B4-BE49-F238E27FC236}">
                <a16:creationId xmlns:a16="http://schemas.microsoft.com/office/drawing/2014/main" id="{E11F24E4-B41B-434C-96D9-47D2630C8739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E8F24A09-A69F-4A59-8582-11AFB3B12C6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>
            <a:extLst>
              <a:ext uri="{FF2B5EF4-FFF2-40B4-BE49-F238E27FC236}">
                <a16:creationId xmlns:a16="http://schemas.microsoft.com/office/drawing/2014/main" id="{D2B3F5CD-73E6-49FF-B4CD-796BF7EFE9F4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15FACCBA-EC0F-42DB-AE8E-2096BBD7164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>
            <a:extLst>
              <a:ext uri="{FF2B5EF4-FFF2-40B4-BE49-F238E27FC236}">
                <a16:creationId xmlns:a16="http://schemas.microsoft.com/office/drawing/2014/main" id="{F471592E-6C1D-405C-85E6-0D93DFF1F4CE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250B5F36-F0B1-4DAE-B227-17BC09FC98C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>
            <a:extLst>
              <a:ext uri="{FF2B5EF4-FFF2-40B4-BE49-F238E27FC236}">
                <a16:creationId xmlns:a16="http://schemas.microsoft.com/office/drawing/2014/main" id="{59E3A070-1882-4EF4-BE40-327E3636C9AD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A21B0838-A065-4231-B47E-FF18F503965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>
            <a:extLst>
              <a:ext uri="{FF2B5EF4-FFF2-40B4-BE49-F238E27FC236}">
                <a16:creationId xmlns:a16="http://schemas.microsoft.com/office/drawing/2014/main" id="{D6827812-37FA-47FF-80EE-80DC0921A675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552905AC-8590-4B6C-A0D3-EA903BA1EFE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>
            <a:extLst>
              <a:ext uri="{FF2B5EF4-FFF2-40B4-BE49-F238E27FC236}">
                <a16:creationId xmlns:a16="http://schemas.microsoft.com/office/drawing/2014/main" id="{645E5F4E-3545-45FB-AD9F-7A35C6FA3545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9890E581-F330-43E7-A05B-F6CB3CB8ED9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A3614345-F362-40C0-B4C0-B829E40E37F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EEEF3206-875C-42F4-B995-E1D05FF9B3F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8EB600E8-DB56-45B3-A4F0-33E9EFA53D5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512821-536E-48C3-977D-8FDC01697219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973698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FA3D8C2A-B910-4993-8D1F-038CE13EFEC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85F2B750-8A0E-485D-A683-D06C33295EF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F54F41C1-5DFB-46A6-B690-461F799739F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F3EC10-5977-458F-A4BF-64B5294C929F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798587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5500" cy="58499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499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B31472CE-181C-4308-9148-8C62D47262B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88B09EB8-B7EC-4E2F-AC45-4ABC94E2DD7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BBAA732-9949-4583-B5DA-DC0B518F08C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52C656-AB57-4C14-A3E3-EF225F7F47F3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5812585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3761F12B-6D12-480D-A7F0-FD78F8F516D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B3B1A329-FD06-4BCF-86DC-183EE2A8F29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F4FB24E-6CC0-415F-B1C3-E8F4C65A4BD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2513B7-D6C2-4C41-AE36-186AB13E9D80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9787418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72C1DF28-D0B6-4788-B3FC-207D378117F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14A9394-84C0-4B71-928A-38BC56C79B6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B5360C0B-9043-47E5-8FA2-EAF61C7116A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CED139-283A-4433-8F71-6EE9903ECEA0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5333904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4399CEF0-0778-43C7-B961-723C9FA283D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2DF50D9A-B565-4C64-AB24-856723EC1F9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594D8982-4557-459F-AC0C-8969257D2BD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010917-D98A-4C6F-955A-9D0C9BF0116D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1963913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0B38FD99-C6A6-4B4F-9DAB-78433CC883F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3697B89C-6B70-499D-8C9C-1BE3B56A877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CA5E9547-672A-4D59-984A-8785216C3CF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F99731-F518-4225-8FE6-30CA211BF4E6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7580786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4F38DFC5-DEAF-4169-B560-B42136C8689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32910975-7D42-4E0F-B448-8B027EEC149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8F24B182-8EA3-48AF-A11F-BAC85098AE4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57F12A-49AB-47D9-8A57-069C84923961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7827871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7FDAD3C2-8702-4140-A89A-C66FA3DADBB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5D087E17-3DCB-4CA6-802F-E22BB520429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C125BBC6-4231-4632-B3A1-AB65DC222FB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FA393B-A3CC-409A-9A85-321DD900D6DB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865192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79E15916-0EF3-4DC4-8108-456F137CE91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FCFD85BC-7D14-46A1-A053-60843267A69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62DCFABB-1A7E-45EB-B543-333AC90F7EC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CA55C8-90E9-4B18-8AD1-BBC55AFBE8C0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3035928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9B57A8E0-45D5-4128-8A08-E3356FE5282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C58A6832-01B1-4B64-AE09-5A7A603A925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5B76D2EC-774F-4A2C-A5A3-7CCB06E63D8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E82FE2-37B0-40FB-B2D7-F4AF0A609284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347532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675E390F-BC23-4B87-84AA-3D43DA015F2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5DC01958-1C76-4D93-8D88-18324E2BF00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BD9AF5A1-471A-411F-94C7-6758FB97448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91E1D1-2B66-450C-B9CC-453681F3F1C8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2658543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E57A9A16-9160-4FB0-8170-EA9950B03EA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6434A6BF-AA1E-4DD8-B2B6-CC38F318C3B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91D42346-0582-4CBA-A888-ED1E441472E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979400-F79F-4457-948D-8C9F338762D2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567362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BD9F14D6-C739-4B83-B00A-29FE2A598EB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CB0F0201-7A9F-4680-BC7F-29E46BAB1CA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10DD096-827D-4113-B33E-2C1513832E1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B3C456-6D0F-4EBE-BBD1-90CC5927A4EA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9852074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86550" y="1600200"/>
            <a:ext cx="2074863" cy="452596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7695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2677711C-043B-416D-BB79-CB2E7F40109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6CC88B31-3F1B-4969-B4B8-D8239D05800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0A7A2E8-8C70-49E8-83BA-CF7BAD9548B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5C7E2B-A68E-4F2D-982C-E47A695F637B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3497446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1905000"/>
            <a:ext cx="7770813" cy="173513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DE8E71FA-0412-4A26-97EC-85FF270AE8D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DFD9F7B3-EEA1-4B8A-8506-DCBA5657429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BD260516-2D4E-45CA-AD98-AEA88AF8A0F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C5BD2B-647A-44D7-B9CD-C958B7C5EDAC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232899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63C43132-CBE2-40B2-BBBC-70DB60CC2E9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2D7C6545-92B9-4F48-AE8F-51DB3B205E05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58D3262C-F260-4D2C-8D0A-992367EDE8D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29BBD7-CF91-4EEF-BF6E-7F4D2096C12C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118730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5888" cy="4189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6488" y="1905000"/>
            <a:ext cx="3927475" cy="4189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E2F38A26-AB96-4FB6-B5BB-E16F4EDE1A9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1E50675A-A3A2-4D9D-81E0-8BD6F6E5BF5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2F3FC66D-B3A0-4688-B61A-5AD6981003F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5C79C5-CBA9-4F1A-B7A5-A0CCBE72E9A5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407491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7C1365D9-9FF0-412A-A89F-85F81BF27FB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2500C999-86FA-4D16-90CA-EF0D5466A03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15473D9E-3D0A-475D-A2BC-FB798E4AD0D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7BE3D8-0354-45E5-87BE-97E7ED09EC8C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171001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E8C26A6F-8AAC-4CE4-9284-DFE461FAE25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494A91E4-E3A9-4C2E-8498-B998D52263E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E26A6299-A157-4F13-AD8F-D6886A1D149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BCAC11-8219-4AF3-BF24-439516F80295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18676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1CC4706A-6C72-4BCE-8D01-072CA0A9E7A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3580B964-4D1F-4E64-BE44-18E765DAEA9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9DF2ABBA-E6E7-45C3-AA18-2B6AC3C7FF6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FAA6E1-2E88-47EC-B0F7-E588A1AF138C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269444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FF25C3DD-CD77-47BE-88A8-D8FB3F05718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65D39E1D-ECB9-4EC3-902C-07DA7350F04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D485A159-2FB7-47BC-B35B-522DC6217FE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D1A9D0-E178-4525-9833-32618DA63100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567809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1615BD04-2B32-4535-85AE-7BF151D0843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970AD500-ADDD-4C26-89F5-C1817D97E62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CED0A094-322C-4E25-978F-A03AD81CE01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FE5E95-0BF0-4C18-B4E9-BE40395164D8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892878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 /><Relationship Id="rId13" Type="http://schemas.openxmlformats.org/officeDocument/2006/relationships/theme" Target="../theme/theme2.xml" /><Relationship Id="rId3" Type="http://schemas.openxmlformats.org/officeDocument/2006/relationships/slideLayout" Target="../slideLayouts/slideLayout14.xml" /><Relationship Id="rId7" Type="http://schemas.openxmlformats.org/officeDocument/2006/relationships/slideLayout" Target="../slideLayouts/slideLayout18.xml" /><Relationship Id="rId12" Type="http://schemas.openxmlformats.org/officeDocument/2006/relationships/slideLayout" Target="../slideLayouts/slideLayout23.xml" /><Relationship Id="rId2" Type="http://schemas.openxmlformats.org/officeDocument/2006/relationships/slideLayout" Target="../slideLayouts/slideLayout13.xml" /><Relationship Id="rId1" Type="http://schemas.openxmlformats.org/officeDocument/2006/relationships/slideLayout" Target="../slideLayouts/slideLayout12.xml" /><Relationship Id="rId6" Type="http://schemas.openxmlformats.org/officeDocument/2006/relationships/slideLayout" Target="../slideLayouts/slideLayout17.xml" /><Relationship Id="rId11" Type="http://schemas.openxmlformats.org/officeDocument/2006/relationships/slideLayout" Target="../slideLayouts/slideLayout22.xml" /><Relationship Id="rId5" Type="http://schemas.openxmlformats.org/officeDocument/2006/relationships/slideLayout" Target="../slideLayouts/slideLayout16.xml" /><Relationship Id="rId10" Type="http://schemas.openxmlformats.org/officeDocument/2006/relationships/slideLayout" Target="../slideLayouts/slideLayout21.xml" /><Relationship Id="rId4" Type="http://schemas.openxmlformats.org/officeDocument/2006/relationships/slideLayout" Target="../slideLayouts/slideLayout15.xml" /><Relationship Id="rId9" Type="http://schemas.openxmlformats.org/officeDocument/2006/relationships/slideLayout" Target="../slideLayouts/slideLayout20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8000"/>
            </a:gs>
            <a:gs pos="100000">
              <a:srgbClr val="00CC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">
            <a:extLst>
              <a:ext uri="{FF2B5EF4-FFF2-40B4-BE49-F238E27FC236}">
                <a16:creationId xmlns:a16="http://schemas.microsoft.com/office/drawing/2014/main" id="{B5A765A1-FB1A-4349-BDDF-D9F5D8FD70D0}"/>
              </a:ext>
            </a:extLst>
          </p:cNvPr>
          <p:cNvGrpSpPr>
            <a:grpSpLocks/>
          </p:cNvGrpSpPr>
          <p:nvPr/>
        </p:nvGrpSpPr>
        <p:grpSpPr bwMode="auto">
          <a:xfrm>
            <a:off x="319088" y="1828800"/>
            <a:ext cx="8823325" cy="5027613"/>
            <a:chOff x="201" y="1152"/>
            <a:chExt cx="5558" cy="3167"/>
          </a:xfrm>
        </p:grpSpPr>
        <p:sp>
          <p:nvSpPr>
            <p:cNvPr id="2" name="Freeform 2">
              <a:extLst>
                <a:ext uri="{FF2B5EF4-FFF2-40B4-BE49-F238E27FC236}">
                  <a16:creationId xmlns:a16="http://schemas.microsoft.com/office/drawing/2014/main" id="{B2DF2430-B5F2-48D0-92A3-B0C06B283E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2909"/>
              <a:ext cx="5231" cy="14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>
                <a:alpha val="29999"/>
              </a:srgbClr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Font typeface="Times New Roman" pitchFamily="16" charset="0"/>
                <a:buNone/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27" name="Freeform 3">
              <a:extLst>
                <a:ext uri="{FF2B5EF4-FFF2-40B4-BE49-F238E27FC236}">
                  <a16:creationId xmlns:a16="http://schemas.microsoft.com/office/drawing/2014/main" id="{D60ED916-E21B-4D94-8CA5-CE14A8434F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" y="1152"/>
              <a:ext cx="5549" cy="3167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rgbClr val="006600">
                <a:alpha val="29999"/>
              </a:srgbClr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Font typeface="Times New Roman" pitchFamily="16" charset="0"/>
                <a:buNone/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28" name="Freeform 4">
              <a:extLst>
                <a:ext uri="{FF2B5EF4-FFF2-40B4-BE49-F238E27FC236}">
                  <a16:creationId xmlns:a16="http://schemas.microsoft.com/office/drawing/2014/main" id="{88E658ED-7EC8-49D5-924D-A1F2B4E038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2932"/>
              <a:ext cx="5231" cy="13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C00">
                <a:alpha val="0"/>
              </a:srgbClr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Font typeface="Times New Roman" pitchFamily="16" charset="0"/>
                <a:buNone/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29" name="Freeform 5">
              <a:extLst>
                <a:ext uri="{FF2B5EF4-FFF2-40B4-BE49-F238E27FC236}">
                  <a16:creationId xmlns:a16="http://schemas.microsoft.com/office/drawing/2014/main" id="{0305AE2C-8D5E-425D-BFC6-32BD94205F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1152"/>
              <a:ext cx="4606" cy="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006600">
                    <a:alpha val="0"/>
                  </a:srgbClr>
                </a:gs>
                <a:gs pos="100000">
                  <a:srgbClr val="00530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Font typeface="Times New Roman" pitchFamily="16" charset="0"/>
                <a:buNone/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30" name="Freeform 6">
              <a:extLst>
                <a:ext uri="{FF2B5EF4-FFF2-40B4-BE49-F238E27FC236}">
                  <a16:creationId xmlns:a16="http://schemas.microsoft.com/office/drawing/2014/main" id="{906B49B1-6BEC-42D2-B37C-7771991599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1152"/>
              <a:ext cx="28" cy="17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1E781E"/>
                </a:gs>
                <a:gs pos="100000">
                  <a:srgbClr val="006600"/>
                </a:gs>
              </a:gsLst>
              <a:lin ang="54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Font typeface="Times New Roman" pitchFamily="16" charset="0"/>
                <a:buNone/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31" name="Freeform 7">
              <a:extLst>
                <a:ext uri="{FF2B5EF4-FFF2-40B4-BE49-F238E27FC236}">
                  <a16:creationId xmlns:a16="http://schemas.microsoft.com/office/drawing/2014/main" id="{C9DEF020-0567-4D5F-B521-BCCEA534D2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7" y="2904"/>
              <a:ext cx="28" cy="1415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0">
              <a:gsLst>
                <a:gs pos="0">
                  <a:srgbClr val="1E781E"/>
                </a:gs>
                <a:gs pos="100000">
                  <a:srgbClr val="006600">
                    <a:alpha val="0"/>
                  </a:srgbClr>
                </a:gs>
              </a:gsLst>
              <a:lin ang="54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Font typeface="Times New Roman" pitchFamily="16" charset="0"/>
                <a:buNone/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32" name="Freeform 8">
              <a:extLst>
                <a:ext uri="{FF2B5EF4-FFF2-40B4-BE49-F238E27FC236}">
                  <a16:creationId xmlns:a16="http://schemas.microsoft.com/office/drawing/2014/main" id="{C175704C-6807-4D9F-8466-DF18143AAA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" y="2904"/>
              <a:ext cx="2878" cy="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006600">
                    <a:alpha val="0"/>
                  </a:srgbClr>
                </a:gs>
                <a:gs pos="100000">
                  <a:srgbClr val="00530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Font typeface="Times New Roman" pitchFamily="16" charset="0"/>
                <a:buNone/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33" name="Freeform 9">
              <a:extLst>
                <a:ext uri="{FF2B5EF4-FFF2-40B4-BE49-F238E27FC236}">
                  <a16:creationId xmlns:a16="http://schemas.microsoft.com/office/drawing/2014/main" id="{F4FCAD36-8128-43A0-B441-C7EAF698BF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" y="2904"/>
              <a:ext cx="29" cy="14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1E781E"/>
                </a:gs>
                <a:gs pos="100000">
                  <a:srgbClr val="006600">
                    <a:alpha val="10999"/>
                  </a:srgbClr>
                </a:gs>
              </a:gsLst>
              <a:lin ang="54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Font typeface="Times New Roman" pitchFamily="16" charset="0"/>
                <a:buNone/>
                <a:defRPr/>
              </a:pPr>
              <a:endParaRPr lang="ru-RU">
                <a:latin typeface="Arial" charset="0"/>
              </a:endParaRPr>
            </a:p>
          </p:txBody>
        </p:sp>
      </p:grpSp>
      <p:sp>
        <p:nvSpPr>
          <p:cNvPr id="1034" name="Rectangle 10">
            <a:extLst>
              <a:ext uri="{FF2B5EF4-FFF2-40B4-BE49-F238E27FC236}">
                <a16:creationId xmlns:a16="http://schemas.microsoft.com/office/drawing/2014/main" id="{B2E1F199-488F-4DC9-9EBE-20A2460095B8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838200" y="6245225"/>
            <a:ext cx="1900238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mtClean="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5" name="Rectangle 11">
            <a:extLst>
              <a:ext uri="{FF2B5EF4-FFF2-40B4-BE49-F238E27FC236}">
                <a16:creationId xmlns:a16="http://schemas.microsoft.com/office/drawing/2014/main" id="{803F6211-141C-4B14-A7C0-FCC26517961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429000" y="6245225"/>
            <a:ext cx="2894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mtClean="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E16CF07C-BF1C-4020-9E79-49159C8D278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937375" y="6245225"/>
            <a:ext cx="1900238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defRPr>
                <a:solidFill>
                  <a:srgbClr val="000000"/>
                </a:solidFill>
              </a:defRPr>
            </a:lvl1pPr>
          </a:lstStyle>
          <a:p>
            <a:fld id="{2BEED312-AB84-4AAE-8203-78CEFCE86EED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1037" name="Rectangle 13">
            <a:extLst>
              <a:ext uri="{FF2B5EF4-FFF2-40B4-BE49-F238E27FC236}">
                <a16:creationId xmlns:a16="http://schemas.microsoft.com/office/drawing/2014/main" id="{32FA2A69-8307-440B-BAC0-E5E81F9AF2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44475"/>
            <a:ext cx="8383588" cy="14303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щёлкните мышью</a:t>
            </a:r>
          </a:p>
        </p:txBody>
      </p:sp>
      <p:sp>
        <p:nvSpPr>
          <p:cNvPr id="1038" name="Rectangle 14">
            <a:extLst>
              <a:ext uri="{FF2B5EF4-FFF2-40B4-BE49-F238E27FC236}">
                <a16:creationId xmlns:a16="http://schemas.microsoft.com/office/drawing/2014/main" id="{82141723-90B5-4D57-969E-6D6384A37E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8005763" cy="4189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структуры щёлкните мышью</a:t>
            </a:r>
          </a:p>
          <a:p>
            <a:pPr lvl="1"/>
            <a:r>
              <a:rPr lang="en-GB"/>
              <a:t>Второй уровень структуры</a:t>
            </a:r>
          </a:p>
          <a:p>
            <a:pPr lvl="2"/>
            <a:r>
              <a:rPr lang="en-GB"/>
              <a:t>Третий уровень структуры</a:t>
            </a:r>
          </a:p>
          <a:p>
            <a:pPr lvl="3"/>
            <a:r>
              <a:rPr lang="en-GB"/>
              <a:t>Четвёртый уровень структуры</a:t>
            </a:r>
          </a:p>
          <a:p>
            <a:pPr lvl="4"/>
            <a:r>
              <a:rPr lang="en-GB"/>
              <a:t>Пятый уровень структуры</a:t>
            </a:r>
          </a:p>
          <a:p>
            <a:pPr lvl="4"/>
            <a:r>
              <a:rPr lang="en-GB"/>
              <a:t>Шестой уровень структуры</a:t>
            </a:r>
          </a:p>
          <a:p>
            <a:pPr lvl="4"/>
            <a:r>
              <a:rPr lang="en-GB"/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FFFFB7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FFFFB7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2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FFFFB7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2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FFFFB7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2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FFFFB7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2" charset="0"/>
        </a:defRPr>
      </a:lvl5pPr>
      <a:lvl6pPr marL="25146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B7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2" charset="0"/>
        </a:defRPr>
      </a:lvl6pPr>
      <a:lvl7pPr marL="29718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B7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2" charset="0"/>
        </a:defRPr>
      </a:lvl7pPr>
      <a:lvl8pPr marL="3429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B7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2" charset="0"/>
        </a:defRPr>
      </a:lvl8pPr>
      <a:lvl9pPr marL="3886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B7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2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3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8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24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8000"/>
            </a:gs>
            <a:gs pos="100000">
              <a:srgbClr val="00CC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">
            <a:extLst>
              <a:ext uri="{FF2B5EF4-FFF2-40B4-BE49-F238E27FC236}">
                <a16:creationId xmlns:a16="http://schemas.microsoft.com/office/drawing/2014/main" id="{DD8EC99B-884C-417D-8417-890DD2252483}"/>
              </a:ext>
            </a:extLst>
          </p:cNvPr>
          <p:cNvGrpSpPr>
            <a:grpSpLocks/>
          </p:cNvGrpSpPr>
          <p:nvPr/>
        </p:nvGrpSpPr>
        <p:grpSpPr bwMode="auto">
          <a:xfrm>
            <a:off x="319088" y="1752600"/>
            <a:ext cx="8823325" cy="5127625"/>
            <a:chOff x="201" y="1104"/>
            <a:chExt cx="5558" cy="3230"/>
          </a:xfrm>
        </p:grpSpPr>
        <p:sp>
          <p:nvSpPr>
            <p:cNvPr id="2" name="Freeform 2">
              <a:extLst>
                <a:ext uri="{FF2B5EF4-FFF2-40B4-BE49-F238E27FC236}">
                  <a16:creationId xmlns:a16="http://schemas.microsoft.com/office/drawing/2014/main" id="{218C3FD3-C943-42C4-87D3-EE3EA6D6EA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" y="1104"/>
              <a:ext cx="5549" cy="3215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rgbClr val="006600">
                <a:alpha val="39999"/>
              </a:srgbClr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Font typeface="Times New Roman" pitchFamily="16" charset="0"/>
                <a:buNone/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051" name="Freeform 3">
              <a:extLst>
                <a:ext uri="{FF2B5EF4-FFF2-40B4-BE49-F238E27FC236}">
                  <a16:creationId xmlns:a16="http://schemas.microsoft.com/office/drawing/2014/main" id="{B8893514-9A04-40C5-B45B-8EA504530D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2400"/>
              <a:ext cx="5231" cy="19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>
                <a:alpha val="29999"/>
              </a:srgbClr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Font typeface="Times New Roman" pitchFamily="16" charset="0"/>
                <a:buNone/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052" name="Freeform 4">
              <a:extLst>
                <a:ext uri="{FF2B5EF4-FFF2-40B4-BE49-F238E27FC236}">
                  <a16:creationId xmlns:a16="http://schemas.microsoft.com/office/drawing/2014/main" id="{63BBEE01-76E9-490A-BA7D-93BE5FC0E8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" y="2377"/>
              <a:ext cx="3454" cy="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006600">
                    <a:alpha val="0"/>
                  </a:srgbClr>
                </a:gs>
                <a:gs pos="100000">
                  <a:srgbClr val="00530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Font typeface="Times New Roman" pitchFamily="16" charset="0"/>
                <a:buNone/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053" name="Freeform 5">
              <a:extLst>
                <a:ext uri="{FF2B5EF4-FFF2-40B4-BE49-F238E27FC236}">
                  <a16:creationId xmlns:a16="http://schemas.microsoft.com/office/drawing/2014/main" id="{8012034D-06D1-48FD-8D1E-F14AB7C5FF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1104"/>
              <a:ext cx="4893" cy="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006600">
                    <a:alpha val="0"/>
                  </a:srgbClr>
                </a:gs>
                <a:gs pos="100000">
                  <a:srgbClr val="00530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Font typeface="Times New Roman" pitchFamily="16" charset="0"/>
                <a:buNone/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054" name="Freeform 6">
              <a:extLst>
                <a:ext uri="{FF2B5EF4-FFF2-40B4-BE49-F238E27FC236}">
                  <a16:creationId xmlns:a16="http://schemas.microsoft.com/office/drawing/2014/main" id="{029F698C-ECE8-45E6-81F2-125D8C9350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" y="2377"/>
              <a:ext cx="29" cy="19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1E781E"/>
                </a:gs>
                <a:gs pos="100000">
                  <a:srgbClr val="006600">
                    <a:alpha val="0"/>
                  </a:srgbClr>
                </a:gs>
              </a:gsLst>
              <a:lin ang="54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Font typeface="Times New Roman" pitchFamily="16" charset="0"/>
                <a:buNone/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055" name="Freeform 7">
              <a:extLst>
                <a:ext uri="{FF2B5EF4-FFF2-40B4-BE49-F238E27FC236}">
                  <a16:creationId xmlns:a16="http://schemas.microsoft.com/office/drawing/2014/main" id="{E9B43B4B-EE83-4900-81D3-E12742EF44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1104"/>
              <a:ext cx="28" cy="32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1E781E"/>
                </a:gs>
                <a:gs pos="100000">
                  <a:srgbClr val="006600">
                    <a:alpha val="0"/>
                  </a:srgbClr>
                </a:gs>
              </a:gsLst>
              <a:lin ang="54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Font typeface="Times New Roman" pitchFamily="16" charset="0"/>
                <a:buNone/>
                <a:defRPr/>
              </a:pPr>
              <a:endParaRPr lang="ru-RU">
                <a:latin typeface="Arial" charset="0"/>
              </a:endParaRPr>
            </a:p>
          </p:txBody>
        </p:sp>
      </p:grpSp>
      <p:sp>
        <p:nvSpPr>
          <p:cNvPr id="2056" name="Rectangle 8">
            <a:extLst>
              <a:ext uri="{FF2B5EF4-FFF2-40B4-BE49-F238E27FC236}">
                <a16:creationId xmlns:a16="http://schemas.microsoft.com/office/drawing/2014/main" id="{C2DD43DE-1E59-417B-B794-DCCB420AF3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905000"/>
            <a:ext cx="7770813" cy="1735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щёлкните мышью</a:t>
            </a:r>
          </a:p>
        </p:txBody>
      </p:sp>
      <p:sp>
        <p:nvSpPr>
          <p:cNvPr id="2057" name="Rectangle 9">
            <a:extLst>
              <a:ext uri="{FF2B5EF4-FFF2-40B4-BE49-F238E27FC236}">
                <a16:creationId xmlns:a16="http://schemas.microsoft.com/office/drawing/2014/main" id="{0F961DA6-25BC-413A-ADF9-8E79BF4BACF9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990600" y="3962400"/>
            <a:ext cx="6780213" cy="1751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spcBef>
                <a:spcPts val="800"/>
              </a:spcBef>
              <a:buFont typeface="Times New Roman" pitchFamily="16" charset="0"/>
              <a:buNone/>
              <a:defRPr/>
            </a:pPr>
            <a:r>
              <a:rPr lang="en-GB" sz="3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Для добавления текста щёлкните мышью</a:t>
            </a:r>
          </a:p>
        </p:txBody>
      </p:sp>
      <p:sp>
        <p:nvSpPr>
          <p:cNvPr id="2058" name="Rectangle 10">
            <a:extLst>
              <a:ext uri="{FF2B5EF4-FFF2-40B4-BE49-F238E27FC236}">
                <a16:creationId xmlns:a16="http://schemas.microsoft.com/office/drawing/2014/main" id="{C242B565-1CDA-4D8A-8AF3-04594EEE6B01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990600" y="6245225"/>
            <a:ext cx="1900238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SzPct val="45000"/>
              <a:buFont typeface="Wingdings" panose="05000000000000000000" pitchFamily="2" charset="2"/>
              <a:buNone/>
              <a:defRPr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1pPr>
          </a:lstStyle>
          <a:p>
            <a:endParaRPr lang="ru-RU" altLang="en-US"/>
          </a:p>
        </p:txBody>
      </p:sp>
      <p:sp>
        <p:nvSpPr>
          <p:cNvPr id="2059" name="Rectangle 11">
            <a:extLst>
              <a:ext uri="{FF2B5EF4-FFF2-40B4-BE49-F238E27FC236}">
                <a16:creationId xmlns:a16="http://schemas.microsoft.com/office/drawing/2014/main" id="{44656B2B-8EEF-4600-87BE-574FCFF8D0D9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468688" y="6245225"/>
            <a:ext cx="2894012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buSzPct val="45000"/>
              <a:buFont typeface="Wingdings" panose="05000000000000000000" pitchFamily="2" charset="2"/>
              <a:buNone/>
              <a:defRPr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1pPr>
          </a:lstStyle>
          <a:p>
            <a:endParaRPr lang="ru-RU" altLang="en-US"/>
          </a:p>
        </p:txBody>
      </p:sp>
      <p:sp>
        <p:nvSpPr>
          <p:cNvPr id="2060" name="Rectangle 12">
            <a:extLst>
              <a:ext uri="{FF2B5EF4-FFF2-40B4-BE49-F238E27FC236}">
                <a16:creationId xmlns:a16="http://schemas.microsoft.com/office/drawing/2014/main" id="{48FE6D0B-5B6C-44F5-879D-B8BABAC9931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937375" y="6245225"/>
            <a:ext cx="1900238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SzPct val="45000"/>
              <a:buFont typeface="Wingdings" panose="05000000000000000000" pitchFamily="2" charset="2"/>
              <a:buNone/>
              <a:defRPr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1pPr>
          </a:lstStyle>
          <a:p>
            <a:fld id="{9C7DC4BA-8CB1-4915-A4D6-55209A63B8C3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400" b="1">
          <a:solidFill>
            <a:srgbClr val="FFFFB7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400" b="1">
          <a:solidFill>
            <a:srgbClr val="FFFFB7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2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400" b="1">
          <a:solidFill>
            <a:srgbClr val="FFFFB7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2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400" b="1">
          <a:solidFill>
            <a:srgbClr val="FFFFB7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2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400" b="1">
          <a:solidFill>
            <a:srgbClr val="FFFFB7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2" charset="0"/>
        </a:defRPr>
      </a:lvl5pPr>
      <a:lvl6pPr marL="25146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 b="1">
          <a:solidFill>
            <a:srgbClr val="FFFFB7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2" charset="0"/>
        </a:defRPr>
      </a:lvl6pPr>
      <a:lvl7pPr marL="29718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 b="1">
          <a:solidFill>
            <a:srgbClr val="FFFFB7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2" charset="0"/>
        </a:defRPr>
      </a:lvl7pPr>
      <a:lvl8pPr marL="3429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 b="1">
          <a:solidFill>
            <a:srgbClr val="FFFFB7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2" charset="0"/>
        </a:defRPr>
      </a:lvl8pPr>
      <a:lvl9pPr marL="3886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 b="1">
          <a:solidFill>
            <a:srgbClr val="FFFFB7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2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3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ctr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8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ctr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24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ctr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ctr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ctr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ctr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ctr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ctr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3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notesSlide" Target="../notesSlides/notesSlide12.xm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4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4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4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 /><Relationship Id="rId1" Type="http://schemas.openxmlformats.org/officeDocument/2006/relationships/slideLayout" Target="../slideLayouts/slideLayout4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8000"/>
            </a:gs>
            <a:gs pos="100000">
              <a:srgbClr val="00CC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10E8D03C-4B28-4F88-8154-DB6D364126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1905000"/>
            <a:ext cx="7772400" cy="17367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/>
              <a:t>FOOD AND DRINKS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1565C07A-64FC-433D-A395-A732B7CA19BC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181100" y="3169409"/>
            <a:ext cx="6781800" cy="1752600"/>
          </a:xfrm>
          <a:prstGeom prst="rect">
            <a:avLst/>
          </a:prstGeom>
        </p:spPr>
        <p:txBody>
          <a:bodyPr lIns="90000" tIns="46800" rIns="90000" bIns="46800"/>
          <a:lstStyle/>
          <a:p>
            <a:pPr marL="0" indent="0" algn="ctr" eaLnBrk="1" hangingPunct="1">
              <a:lnSpc>
                <a:spcPct val="80000"/>
              </a:lnSpc>
              <a:spcBef>
                <a:spcPts val="5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8000"/>
            </a:gs>
            <a:gs pos="100000">
              <a:srgbClr val="00CC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>
            <a:extLst>
              <a:ext uri="{FF2B5EF4-FFF2-40B4-BE49-F238E27FC236}">
                <a16:creationId xmlns:a16="http://schemas.microsoft.com/office/drawing/2014/main" id="{E74171C1-C55C-473A-9F25-D19B04C3798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3100"/>
              <a:t>Students Check Form.</a:t>
            </a:r>
            <a:br>
              <a:rPr lang="en-US" sz="3100"/>
            </a:br>
            <a:r>
              <a:rPr lang="en-US" sz="3100"/>
              <a:t>Name _________________________ Class______________________</a:t>
            </a:r>
          </a:p>
        </p:txBody>
      </p:sp>
      <p:graphicFrame>
        <p:nvGraphicFramePr>
          <p:cNvPr id="13314" name="Group 2">
            <a:extLst>
              <a:ext uri="{FF2B5EF4-FFF2-40B4-BE49-F238E27FC236}">
                <a16:creationId xmlns:a16="http://schemas.microsoft.com/office/drawing/2014/main" id="{D2D8BD51-37C4-4ED2-ACFE-B1227194D2A4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1905000"/>
          <a:ext cx="8007350" cy="4192588"/>
        </p:xfrm>
        <a:graphic>
          <a:graphicData uri="http://schemas.openxmlformats.org/drawingml/2006/table">
            <a:tbl>
              <a:tblPr/>
              <a:tblGrid>
                <a:gridCol w="3109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3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1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1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5913">
                <a:tc>
                  <a:txBody>
                    <a:bodyPr/>
                    <a:lstStyle/>
                    <a:p>
                      <a:pPr marL="342900" marR="0" lvl="0" indent="-341313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6" charset="0"/>
                        </a:rPr>
                        <a:t>Now I know……..</a:t>
                      </a:r>
                    </a:p>
                  </a:txBody>
                  <a:tcPr marL="90000" marR="90000" marT="5569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6" charset="0"/>
                        </a:rPr>
                        <a:t>Very well</a:t>
                      </a:r>
                    </a:p>
                  </a:txBody>
                  <a:tcPr marL="90000" marR="90000" marT="5569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6" charset="0"/>
                        </a:rPr>
                        <a:t>OK</a:t>
                      </a:r>
                    </a:p>
                  </a:txBody>
                  <a:tcPr marL="90000" marR="90000" marT="5569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6" charset="0"/>
                        </a:rPr>
                        <a:t>Not very well</a:t>
                      </a:r>
                    </a:p>
                  </a:txBody>
                  <a:tcPr marL="90000" marR="90000" marT="5569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5313">
                <a:tc>
                  <a:txBody>
                    <a:bodyPr/>
                    <a:lstStyle/>
                    <a:p>
                      <a:pPr marL="342900" marR="0" lvl="0" indent="-341313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6" charset="0"/>
                        </a:rPr>
                        <a:t>1. The names of food and drinks.</a:t>
                      </a:r>
                    </a:p>
                  </a:txBody>
                  <a:tcPr marL="90000" marR="90000" marT="5569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0000" marR="90000" marT="59246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0000" marR="90000" marT="59246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0000" marR="90000" marT="59246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6900">
                <a:tc>
                  <a:txBody>
                    <a:bodyPr/>
                    <a:lstStyle/>
                    <a:p>
                      <a:pPr marL="342900" marR="0" lvl="0" indent="-341313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6" charset="0"/>
                        </a:rPr>
                        <a:t>2. The names of containers / packaging.</a:t>
                      </a:r>
                    </a:p>
                  </a:txBody>
                  <a:tcPr marL="90000" marR="90000" marT="5569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0000" marR="90000" marT="59246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0000" marR="90000" marT="59246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0000" marR="90000" marT="59246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6900">
                <a:tc>
                  <a:txBody>
                    <a:bodyPr/>
                    <a:lstStyle/>
                    <a:p>
                      <a:pPr marL="342900" marR="0" lvl="0" indent="-341313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6" charset="0"/>
                        </a:rPr>
                        <a:t>3. To tell how much food there is.</a:t>
                      </a:r>
                    </a:p>
                  </a:txBody>
                  <a:tcPr marL="90000" marR="90000" marT="5569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0000" marR="90000" marT="59246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0000" marR="90000" marT="59246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0000" marR="90000" marT="59246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5013">
                <a:tc>
                  <a:txBody>
                    <a:bodyPr/>
                    <a:lstStyle/>
                    <a:p>
                      <a:pPr marL="342900" marR="0" lvl="0" indent="-341313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6" charset="0"/>
                        </a:rPr>
                        <a:t>4. To exchange opinions (</a:t>
                      </a: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6" charset="0"/>
                        </a:rPr>
                        <a:t>обмениваться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6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6" charset="0"/>
                        </a:rPr>
                        <a:t>мнениями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6" charset="0"/>
                        </a:rPr>
                        <a:t> ) about one’s favourite food..</a:t>
                      </a:r>
                    </a:p>
                  </a:txBody>
                  <a:tcPr marL="90000" marR="90000" marT="5569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0000" marR="90000" marT="59246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0000" marR="90000" marT="59246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0000" marR="90000" marT="59246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6900">
                <a:tc>
                  <a:txBody>
                    <a:bodyPr/>
                    <a:lstStyle/>
                    <a:p>
                      <a:pPr marL="342900" marR="0" lvl="0" indent="-341313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6" charset="0"/>
                        </a:rPr>
                        <a:t>5. To tell about traditional meals in Britain.</a:t>
                      </a:r>
                    </a:p>
                  </a:txBody>
                  <a:tcPr marL="90000" marR="90000" marT="5569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0000" marR="90000" marT="59246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0000" marR="90000" marT="59246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0000" marR="90000" marT="59246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5650">
                <a:tc>
                  <a:txBody>
                    <a:bodyPr/>
                    <a:lstStyle/>
                    <a:p>
                      <a:pPr marL="342900" marR="0" lvl="0" indent="-341313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6" charset="0"/>
                        </a:rPr>
                        <a:t>Draw  how you feel.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Wingdings" charset="2"/>
                        </a:rPr>
                        <a:t>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6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Wingdings" charset="2"/>
                        </a:rPr>
                        <a:t>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6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Wingdings" charset="2"/>
                        </a:rPr>
                        <a:t></a:t>
                      </a:r>
                    </a:p>
                  </a:txBody>
                  <a:tcPr marL="90000" marR="90000" marT="5569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0000" marR="90000" marT="59246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0000" marR="90000" marT="59246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0000" marR="90000" marT="59246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8000"/>
            </a:gs>
            <a:gs pos="100000">
              <a:srgbClr val="00CC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>
            <a:extLst>
              <a:ext uri="{FF2B5EF4-FFF2-40B4-BE49-F238E27FC236}">
                <a16:creationId xmlns:a16="http://schemas.microsoft.com/office/drawing/2014/main" id="{07C6B3A2-5A64-4A96-8E1B-B1F46F1DC6D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/>
              <a:t>Home task:</a:t>
            </a:r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F9A8522C-D258-4827-98E1-9CF8537127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8007350" cy="4191000"/>
          </a:xfrm>
        </p:spPr>
        <p:txBody>
          <a:bodyPr/>
          <a:lstStyle/>
          <a:p>
            <a:pPr indent="-341313" eaLnBrk="1" hangingPunct="1"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400">
                <a:solidFill>
                  <a:srgbClr val="FFFF66"/>
                </a:solidFill>
              </a:rPr>
              <a:t>The home task for the next lesson is: </a:t>
            </a:r>
          </a:p>
          <a:p>
            <a:pPr indent="-341313" eaLnBrk="1" hangingPunct="1"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400">
                <a:solidFill>
                  <a:srgbClr val="FFFF66"/>
                </a:solidFill>
              </a:rPr>
              <a:t>SB ex.9*, p.87; </a:t>
            </a:r>
          </a:p>
          <a:p>
            <a:pPr indent="-341313" eaLnBrk="1" hangingPunct="1"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400"/>
              <a:t>Make a shopping list for your favourite dish. You may use these sentences as a model:</a:t>
            </a:r>
          </a:p>
          <a:p>
            <a:pPr indent="-341313" eaLnBrk="1" hangingPunct="1"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400"/>
              <a:t>My favourite dish is ….</a:t>
            </a:r>
          </a:p>
          <a:p>
            <a:pPr indent="-341313" eaLnBrk="1" hangingPunct="1"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400"/>
              <a:t>I  need to buy ……to make it.</a:t>
            </a:r>
          </a:p>
          <a:p>
            <a:pPr indent="-341313" eaLnBrk="1" hangingPunct="1"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400">
                <a:solidFill>
                  <a:srgbClr val="FFFF66"/>
                </a:solidFill>
              </a:rPr>
              <a:t>W.B. p.53.</a:t>
            </a:r>
          </a:p>
          <a:p>
            <a:pPr indent="-341313" eaLnBrk="1" hangingPunct="1"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sz="2400">
              <a:solidFill>
                <a:srgbClr val="FFFF66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8000"/>
            </a:gs>
            <a:gs pos="100000">
              <a:srgbClr val="00CC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>
            <a:extLst>
              <a:ext uri="{FF2B5EF4-FFF2-40B4-BE49-F238E27FC236}">
                <a16:creationId xmlns:a16="http://schemas.microsoft.com/office/drawing/2014/main" id="{78092A9C-0781-41C5-AEFC-DB3D3DFE7C6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44475"/>
            <a:ext cx="8385175" cy="1431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b="0">
                <a:effectLst/>
              </a:rPr>
              <a:t>An apple a day keeps the doctor away!</a:t>
            </a:r>
          </a:p>
        </p:txBody>
      </p:sp>
      <p:sp>
        <p:nvSpPr>
          <p:cNvPr id="15362" name="Text Box 2">
            <a:extLst>
              <a:ext uri="{FF2B5EF4-FFF2-40B4-BE49-F238E27FC236}">
                <a16:creationId xmlns:a16="http://schemas.microsoft.com/office/drawing/2014/main" id="{1E346691-983E-4336-B7C4-FC47D31116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5229225"/>
            <a:ext cx="5111750" cy="1016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15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2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Be healthy!  </a:t>
            </a:r>
          </a:p>
          <a:p>
            <a:pPr>
              <a:spcBef>
                <a:spcPts val="15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2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Be happy!</a:t>
            </a:r>
          </a:p>
        </p:txBody>
      </p:sp>
      <p:pic>
        <p:nvPicPr>
          <p:cNvPr id="14340" name="Picture 3">
            <a:extLst>
              <a:ext uri="{FF2B5EF4-FFF2-40B4-BE49-F238E27FC236}">
                <a16:creationId xmlns:a16="http://schemas.microsoft.com/office/drawing/2014/main" id="{30596479-D9E9-46BD-A8E6-E8C35E6F79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1916113"/>
            <a:ext cx="41910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8000"/>
            </a:gs>
            <a:gs pos="100000">
              <a:srgbClr val="00CC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F0582A9F-8860-4273-B284-A4ED833A489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/>
              <a:t>Module 9 </a:t>
            </a:r>
            <a:r>
              <a:rPr lang="ru-RU"/>
              <a:t>«</a:t>
            </a:r>
            <a:r>
              <a:rPr lang="en-US"/>
              <a:t>Food and refreshments</a:t>
            </a:r>
            <a:r>
              <a:rPr lang="ru-RU"/>
              <a:t>»</a:t>
            </a:r>
            <a:r>
              <a:rPr lang="en-US"/>
              <a:t>.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9F6C936E-D0EE-46C5-884B-9FB2E24B04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36650" y="1905000"/>
            <a:ext cx="8007350" cy="4191000"/>
          </a:xfrm>
        </p:spPr>
        <p:txBody>
          <a:bodyPr/>
          <a:lstStyle/>
          <a:p>
            <a:pPr marL="341313" indent="-341313" eaLnBrk="1" hangingPunct="1">
              <a:buClr>
                <a:srgbClr val="99FF66"/>
              </a:buClr>
              <a:buFont typeface="Wingdings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/>
              <a:t>Check it up (ex.1, p.86).</a:t>
            </a:r>
          </a:p>
        </p:txBody>
      </p:sp>
      <p:sp>
        <p:nvSpPr>
          <p:cNvPr id="4100" name="AutoShape 3">
            <a:extLst>
              <a:ext uri="{FF2B5EF4-FFF2-40B4-BE49-F238E27FC236}">
                <a16:creationId xmlns:a16="http://schemas.microsoft.com/office/drawing/2014/main" id="{E48EE737-F674-4DC5-8D85-C128C39C5D0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en-US"/>
          </a:p>
        </p:txBody>
      </p:sp>
      <p:sp>
        <p:nvSpPr>
          <p:cNvPr id="4101" name="AutoShape 4">
            <a:extLst>
              <a:ext uri="{FF2B5EF4-FFF2-40B4-BE49-F238E27FC236}">
                <a16:creationId xmlns:a16="http://schemas.microsoft.com/office/drawing/2014/main" id="{3C5A403F-D0F0-42F2-849A-127EFD4FABF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en-US"/>
          </a:p>
        </p:txBody>
      </p:sp>
      <p:pic>
        <p:nvPicPr>
          <p:cNvPr id="4102" name="Picture 5">
            <a:extLst>
              <a:ext uri="{FF2B5EF4-FFF2-40B4-BE49-F238E27FC236}">
                <a16:creationId xmlns:a16="http://schemas.microsoft.com/office/drawing/2014/main" id="{0ECDEE9F-D15D-47BC-9C91-F302220AD8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2565400"/>
            <a:ext cx="64643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8000"/>
            </a:gs>
            <a:gs pos="100000">
              <a:srgbClr val="00CC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65EED4AE-A05D-494E-959D-ED208853516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476250"/>
            <a:ext cx="8385175" cy="14319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2800"/>
              <a:t>Fish, apples, milk, juice, water, bananas, cheese, yoghurt, meat, eggs, cake, coffee, sugar, biscuit, potatoes, bread, onions, salt, chicken, peppers, ice-cream, olive oil,  rice, tomatoes, carrots.</a:t>
            </a: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5D133A55-3D28-4A5A-ACD1-10226DF4FE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2420938"/>
            <a:ext cx="8007350" cy="4191000"/>
          </a:xfrm>
        </p:spPr>
        <p:txBody>
          <a:bodyPr/>
          <a:lstStyle/>
          <a:p>
            <a:pPr indent="-341313" eaLnBrk="1" hangingPunct="1"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/>
              <a:t>Which of these items are fruit/ meat /vegetables /drinks /dairy products</a:t>
            </a:r>
            <a:r>
              <a:rPr lang="ru-RU"/>
              <a:t>?</a:t>
            </a:r>
          </a:p>
          <a:p>
            <a:pPr indent="-341313" eaLnBrk="1" hangingPunct="1"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/>
              <a:t>____, ____, ____ are fruit</a:t>
            </a:r>
          </a:p>
          <a:p>
            <a:pPr indent="-341313" eaLnBrk="1" hangingPunct="1"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/>
              <a:t>____, ____, ____ is meat</a:t>
            </a:r>
          </a:p>
          <a:p>
            <a:pPr indent="-341313" eaLnBrk="1" hangingPunct="1"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/>
              <a:t>____, ____, ____ are vegetables</a:t>
            </a:r>
          </a:p>
          <a:p>
            <a:pPr indent="-341313" eaLnBrk="1" hangingPunct="1"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/>
              <a:t>____, ____, ____ are drinks</a:t>
            </a:r>
          </a:p>
          <a:p>
            <a:pPr indent="-341313" eaLnBrk="1" hangingPunct="1"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/>
              <a:t>____, ____, ____ is dairy products</a:t>
            </a:r>
          </a:p>
          <a:p>
            <a:pPr indent="-341313" eaLnBrk="1" hangingPunct="1">
              <a:buClr>
                <a:srgbClr val="99FF66"/>
              </a:buClr>
              <a:buFont typeface="Wingdings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8000"/>
            </a:gs>
            <a:gs pos="100000">
              <a:srgbClr val="00CC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AD6FAC19-1644-4283-8DEA-F2A34640DE5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196975"/>
            <a:ext cx="8385175" cy="1431925"/>
          </a:xfrm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2400"/>
              <a:t>Fish, apples, milk, juice, water, bananas, cheese, yoghurt, meat, eggs, cake, coffee, sugar, biscuit, potatoes, bread, onions, salt, honey, pepper, ice-cream, olive oil,  rice, tomatoes, carrots.</a:t>
            </a:r>
            <a:br>
              <a:rPr lang="en-US" sz="2400">
                <a:latin typeface="Franklin Gothic Medium" pitchFamily="32" charset="0"/>
              </a:rPr>
            </a:br>
            <a:br>
              <a:rPr lang="en-US" sz="2400">
                <a:latin typeface="Franklin Gothic Medium" pitchFamily="32" charset="0"/>
              </a:rPr>
            </a:br>
            <a:br>
              <a:rPr lang="en-US" sz="2400">
                <a:latin typeface="Franklin Gothic Medium" pitchFamily="32" charset="0"/>
              </a:rPr>
            </a:br>
            <a:r>
              <a:rPr lang="en-US" sz="2400">
                <a:latin typeface="Franklin Gothic Medium" pitchFamily="32" charset="0"/>
              </a:rPr>
              <a:t> </a:t>
            </a:r>
            <a:r>
              <a:rPr lang="en-US" sz="2400" b="0">
                <a:latin typeface="Franklin Gothic Medium" pitchFamily="32" charset="0"/>
              </a:rPr>
              <a:t> </a:t>
            </a:r>
            <a:r>
              <a:rPr lang="en-US" sz="3600" b="0">
                <a:effectLst/>
                <a:latin typeface="Franklin Gothic Medium" pitchFamily="32" charset="0"/>
              </a:rPr>
              <a:t>Do you like ________(fish)?</a:t>
            </a: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3CD8B064-A78E-49C5-B4EA-597652BFF3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5516563"/>
            <a:ext cx="3927475" cy="4191000"/>
          </a:xfrm>
        </p:spPr>
        <p:txBody>
          <a:bodyPr/>
          <a:lstStyle/>
          <a:p>
            <a:pPr marL="341313" indent="-341313" eaLnBrk="1" hangingPunct="1">
              <a:spcBef>
                <a:spcPts val="700"/>
              </a:spcBef>
              <a:buClr>
                <a:srgbClr val="99FF66"/>
              </a:buClr>
              <a:buFont typeface="Wingdings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/>
              <a:t>Yes, it’s delicious / very tasty / great?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E284F601-E8EB-4033-83E1-09995E333CFB}"/>
              </a:ext>
            </a:extLst>
          </p:cNvPr>
          <p:cNvSpPr>
            <a:spLocks noGrp="1" noChangeArrowheads="1"/>
          </p:cNvSpPr>
          <p:nvPr>
            <p:ph type="body" idx="2"/>
          </p:nvPr>
        </p:nvSpPr>
        <p:spPr>
          <a:xfrm>
            <a:off x="4859338" y="5516563"/>
            <a:ext cx="3927475" cy="4191000"/>
          </a:xfrm>
        </p:spPr>
        <p:txBody>
          <a:bodyPr/>
          <a:lstStyle/>
          <a:p>
            <a:pPr marL="341313" indent="-341313" eaLnBrk="1" hangingPunct="1">
              <a:spcBef>
                <a:spcPts val="700"/>
              </a:spcBef>
              <a:buClr>
                <a:srgbClr val="99FF66"/>
              </a:buClr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/>
              <a:t>No, it’s horrible / terrible / awful?</a:t>
            </a:r>
          </a:p>
        </p:txBody>
      </p:sp>
      <p:sp>
        <p:nvSpPr>
          <p:cNvPr id="6149" name="AutoShape 4">
            <a:extLst>
              <a:ext uri="{FF2B5EF4-FFF2-40B4-BE49-F238E27FC236}">
                <a16:creationId xmlns:a16="http://schemas.microsoft.com/office/drawing/2014/main" id="{C1120644-07AE-4C4A-94AE-6305CD14A3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1863" y="3716338"/>
            <a:ext cx="1441450" cy="1511300"/>
          </a:xfrm>
          <a:prstGeom prst="smileyFace">
            <a:avLst>
              <a:gd name="adj" fmla="val -4653"/>
            </a:avLst>
          </a:prstGeom>
          <a:solidFill>
            <a:srgbClr val="99CC00"/>
          </a:solidFill>
          <a:ln w="9360" cap="sq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en-US"/>
          </a:p>
        </p:txBody>
      </p:sp>
      <p:sp>
        <p:nvSpPr>
          <p:cNvPr id="6150" name="AutoShape 5">
            <a:extLst>
              <a:ext uri="{FF2B5EF4-FFF2-40B4-BE49-F238E27FC236}">
                <a16:creationId xmlns:a16="http://schemas.microsoft.com/office/drawing/2014/main" id="{3A06C22D-9E23-4F00-8EBB-F9055B7A1D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3644900"/>
            <a:ext cx="1439863" cy="1512888"/>
          </a:xfrm>
          <a:prstGeom prst="smileyFace">
            <a:avLst>
              <a:gd name="adj" fmla="val 9282"/>
            </a:avLst>
          </a:prstGeom>
          <a:solidFill>
            <a:srgbClr val="99CC00"/>
          </a:solidFill>
          <a:ln w="9360" cap="sq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8000"/>
            </a:gs>
            <a:gs pos="100000">
              <a:srgbClr val="00CC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>
            <a:extLst>
              <a:ext uri="{FF2B5EF4-FFF2-40B4-BE49-F238E27FC236}">
                <a16:creationId xmlns:a16="http://schemas.microsoft.com/office/drawing/2014/main" id="{7F6A6A00-C4E4-4EF4-9CED-6559DC73A6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52413" y="549275"/>
            <a:ext cx="9396413" cy="143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2400" b="1">
                <a:solidFill>
                  <a:srgbClr val="FFFF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2" charset="0"/>
              </a:rPr>
              <a:t>Fish, apples, milk, juice, water, bananas, cheese, yoghurt, meat, eggs, cake, coffee, sugar, biscuit, potatoes, bread, onions, salt, honey, pepper, ice-cream, olive oil,  rice, tomatoes, carrots.</a:t>
            </a:r>
            <a:br>
              <a:rPr lang="en-US" sz="2400" b="1">
                <a:solidFill>
                  <a:srgbClr val="FFFF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2" charset="0"/>
              </a:rPr>
            </a:br>
            <a:br>
              <a:rPr lang="en-US" sz="2800" b="1">
                <a:solidFill>
                  <a:srgbClr val="FFFF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2" charset="0"/>
              </a:rPr>
            </a:br>
            <a:r>
              <a:rPr lang="en-US" sz="24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2" charset="0"/>
              </a:rPr>
              <a:t>Which of the words are countable / uncountable?</a:t>
            </a:r>
          </a:p>
        </p:txBody>
      </p:sp>
      <p:sp>
        <p:nvSpPr>
          <p:cNvPr id="8194" name="Text Box 2">
            <a:extLst>
              <a:ext uri="{FF2B5EF4-FFF2-40B4-BE49-F238E27FC236}">
                <a16:creationId xmlns:a16="http://schemas.microsoft.com/office/drawing/2014/main" id="{B4FCB2DC-294C-4E17-BBA9-C79AEAF72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349500"/>
            <a:ext cx="4251325" cy="4508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2900" indent="-341313" algn="ctr">
              <a:spcBef>
                <a:spcPts val="9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360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Countable</a:t>
            </a: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6AC776AA-A58D-4B2B-A08D-FB6E1D07F4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2420938"/>
            <a:ext cx="4356100" cy="4968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2900" indent="-341313" algn="ctr">
              <a:spcBef>
                <a:spcPts val="9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360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Uncountable</a:t>
            </a:r>
          </a:p>
          <a:p>
            <a:pPr marL="342900" indent="-341313">
              <a:spcBef>
                <a:spcPts val="800"/>
              </a:spcBef>
              <a:buClrTx/>
              <a:buSz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           </a:t>
            </a:r>
          </a:p>
          <a:p>
            <a:pPr marL="342900" indent="-341313">
              <a:spcBef>
                <a:spcPts val="800"/>
              </a:spcBef>
              <a:buClrTx/>
              <a:buSz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sz="24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1313">
              <a:spcBef>
                <a:spcPts val="800"/>
              </a:spcBef>
              <a:buClrTx/>
              <a:buSz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sz="24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1313">
              <a:spcBef>
                <a:spcPts val="800"/>
              </a:spcBef>
              <a:buClrTx/>
              <a:buSz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sz="24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1313">
              <a:spcBef>
                <a:spcPts val="800"/>
              </a:spcBef>
              <a:buClrTx/>
              <a:buSz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sz="24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1313">
              <a:spcBef>
                <a:spcPts val="800"/>
              </a:spcBef>
              <a:buClrTx/>
              <a:buSz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sz="24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1313">
              <a:spcBef>
                <a:spcPts val="800"/>
              </a:spcBef>
              <a:buClrTx/>
              <a:buSz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sz="24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D096ED2A-4829-4934-BC4F-098FE1C5C5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163" y="3024188"/>
            <a:ext cx="3384550" cy="557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FFFFFF"/>
                </a:solidFill>
              </a:rPr>
              <a:t>apples, bananas,</a:t>
            </a:r>
          </a:p>
          <a:p>
            <a:pPr eaLnBrk="1" hangingPunct="1"/>
            <a:r>
              <a:rPr lang="en-US" altLang="en-US" sz="2400">
                <a:solidFill>
                  <a:srgbClr val="FFFFFF"/>
                </a:solidFill>
              </a:rPr>
              <a:t>eggs, cake,</a:t>
            </a:r>
          </a:p>
          <a:p>
            <a:pPr eaLnBrk="1" hangingPunct="1"/>
            <a:r>
              <a:rPr lang="en-US" altLang="en-US" sz="2400">
                <a:solidFill>
                  <a:srgbClr val="FFFFFF"/>
                </a:solidFill>
              </a:rPr>
              <a:t>biscuit, potatoes,</a:t>
            </a:r>
          </a:p>
          <a:p>
            <a:pPr eaLnBrk="1" hangingPunct="1"/>
            <a:r>
              <a:rPr lang="en-US" altLang="en-US" sz="2400">
                <a:solidFill>
                  <a:srgbClr val="FFFFFF"/>
                </a:solidFill>
              </a:rPr>
              <a:t>onions, tomatoes, carrots, pepper</a:t>
            </a:r>
          </a:p>
          <a:p>
            <a:pPr eaLnBrk="1" hangingPunct="1"/>
            <a:endParaRPr lang="en-US" altLang="en-US" sz="2400">
              <a:solidFill>
                <a:srgbClr val="FFFFFF"/>
              </a:solidFill>
            </a:endParaRPr>
          </a:p>
          <a:p>
            <a:pPr eaLnBrk="1" hangingPunct="1"/>
            <a:endParaRPr lang="en-US" altLang="en-US" sz="2400">
              <a:solidFill>
                <a:srgbClr val="FFFFFF"/>
              </a:solidFill>
            </a:endParaRPr>
          </a:p>
          <a:p>
            <a:pPr eaLnBrk="1" hangingPunct="1"/>
            <a:endParaRPr lang="en-US" altLang="en-US" sz="2400">
              <a:solidFill>
                <a:srgbClr val="FFFFFF"/>
              </a:solidFill>
            </a:endParaRPr>
          </a:p>
          <a:p>
            <a:pPr eaLnBrk="1" hangingPunct="1"/>
            <a:endParaRPr lang="en-US" altLang="en-US" sz="2400">
              <a:solidFill>
                <a:srgbClr val="FFFFFF"/>
              </a:solidFill>
            </a:endParaRPr>
          </a:p>
          <a:p>
            <a:pPr eaLnBrk="1" hangingPunct="1"/>
            <a:endParaRPr lang="en-US" altLang="en-US" sz="2400">
              <a:solidFill>
                <a:srgbClr val="FFFFFF"/>
              </a:solidFill>
            </a:endParaRPr>
          </a:p>
          <a:p>
            <a:pPr eaLnBrk="1" hangingPunct="1"/>
            <a:endParaRPr lang="en-US" altLang="en-US" sz="2400">
              <a:solidFill>
                <a:srgbClr val="FFFFFF"/>
              </a:solidFill>
            </a:endParaRPr>
          </a:p>
          <a:p>
            <a:pPr eaLnBrk="1" hangingPunct="1"/>
            <a:endParaRPr lang="en-US" altLang="en-US" sz="2400">
              <a:solidFill>
                <a:srgbClr val="FFFFFF"/>
              </a:solidFill>
            </a:endParaRPr>
          </a:p>
          <a:p>
            <a:pPr eaLnBrk="1" hangingPunct="1"/>
            <a:endParaRPr lang="en-US" altLang="en-US" sz="2400">
              <a:solidFill>
                <a:srgbClr val="FFFFFF"/>
              </a:solidFill>
            </a:endParaRPr>
          </a:p>
          <a:p>
            <a:pPr eaLnBrk="1" hangingPunct="1"/>
            <a:endParaRPr lang="en-US" altLang="en-US" sz="2400">
              <a:solidFill>
                <a:srgbClr val="FFFFFF"/>
              </a:solidFill>
            </a:endParaRPr>
          </a:p>
        </p:txBody>
      </p:sp>
      <p:sp>
        <p:nvSpPr>
          <p:cNvPr id="8197" name="Text Box 5">
            <a:extLst>
              <a:ext uri="{FF2B5EF4-FFF2-40B4-BE49-F238E27FC236}">
                <a16:creationId xmlns:a16="http://schemas.microsoft.com/office/drawing/2014/main" id="{98718C22-12D1-47B1-9C7E-170B0F67D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0313" y="3024188"/>
            <a:ext cx="3384550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FFFFFF"/>
                </a:solidFill>
              </a:rPr>
              <a:t>fish, milk,</a:t>
            </a:r>
          </a:p>
          <a:p>
            <a:pPr eaLnBrk="1" hangingPunct="1"/>
            <a:r>
              <a:rPr lang="en-US" altLang="en-US" sz="2400">
                <a:solidFill>
                  <a:srgbClr val="FFFFFF"/>
                </a:solidFill>
              </a:rPr>
              <a:t>juice, water,</a:t>
            </a:r>
          </a:p>
          <a:p>
            <a:pPr eaLnBrk="1" hangingPunct="1"/>
            <a:r>
              <a:rPr lang="en-US" altLang="en-US" sz="2400">
                <a:solidFill>
                  <a:srgbClr val="FFFFFF"/>
                </a:solidFill>
              </a:rPr>
              <a:t>cheese, meat,</a:t>
            </a:r>
          </a:p>
          <a:p>
            <a:pPr eaLnBrk="1" hangingPunct="1"/>
            <a:r>
              <a:rPr lang="en-US" altLang="en-US" sz="2400">
                <a:solidFill>
                  <a:srgbClr val="FFFFFF"/>
                </a:solidFill>
              </a:rPr>
              <a:t>coffee, sugar,</a:t>
            </a:r>
          </a:p>
          <a:p>
            <a:pPr eaLnBrk="1" hangingPunct="1"/>
            <a:r>
              <a:rPr lang="en-US" altLang="en-US" sz="2400">
                <a:solidFill>
                  <a:srgbClr val="FFFFFF"/>
                </a:solidFill>
              </a:rPr>
              <a:t>bread, salt,</a:t>
            </a:r>
          </a:p>
          <a:p>
            <a:pPr eaLnBrk="1" hangingPunct="1"/>
            <a:r>
              <a:rPr lang="en-US" altLang="en-US" sz="2400">
                <a:solidFill>
                  <a:srgbClr val="FFFFFF"/>
                </a:solidFill>
              </a:rPr>
              <a:t>honey, ice-cream,</a:t>
            </a:r>
          </a:p>
          <a:p>
            <a:pPr eaLnBrk="1" hangingPunct="1"/>
            <a:r>
              <a:rPr lang="en-US" altLang="en-US" sz="2400">
                <a:solidFill>
                  <a:srgbClr val="FFFFFF"/>
                </a:solidFill>
              </a:rPr>
              <a:t>olive oil, rice, yoghurt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1000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1000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8" dur="10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" dur="10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1000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3" dur="1000" fill="hold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1000" fill="hold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 additive="repl">
                                        <p:cTn id="29" dur="200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 additive="repl">
                                        <p:cTn id="32" dur="2000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 additive="repl">
                                        <p:cTn id="35" dur="2000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 additive="repl">
                                        <p:cTn id="38" dur="2000"/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 additive="repl">
                                        <p:cTn id="41" dur="2000"/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 additive="repl">
                                        <p:cTn id="44" dur="2000"/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 additive="repl">
                                        <p:cTn id="47" dur="2000"/>
                                        <p:tgtEl>
                                          <p:spTgt spid="8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8000"/>
            </a:gs>
            <a:gs pos="100000">
              <a:srgbClr val="00CC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A58837FE-DB41-4FD4-B96E-9851A85DE69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0"/>
            <a:ext cx="8385175" cy="1431925"/>
          </a:xfrm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2800"/>
              <a:t>Study the rule:</a:t>
            </a:r>
          </a:p>
        </p:txBody>
      </p:sp>
      <p:graphicFrame>
        <p:nvGraphicFramePr>
          <p:cNvPr id="9218" name="Group 2">
            <a:extLst>
              <a:ext uri="{FF2B5EF4-FFF2-40B4-BE49-F238E27FC236}">
                <a16:creationId xmlns:a16="http://schemas.microsoft.com/office/drawing/2014/main" id="{78ECE388-8462-4AF0-B8DB-E250FA3412A7}"/>
              </a:ext>
            </a:extLst>
          </p:cNvPr>
          <p:cNvGraphicFramePr>
            <a:graphicFrameLocks noGrp="1"/>
          </p:cNvGraphicFramePr>
          <p:nvPr/>
        </p:nvGraphicFramePr>
        <p:xfrm>
          <a:off x="0" y="1301750"/>
          <a:ext cx="9145588" cy="5899150"/>
        </p:xfrm>
        <a:graphic>
          <a:graphicData uri="http://schemas.openxmlformats.org/drawingml/2006/table">
            <a:tbl>
              <a:tblPr/>
              <a:tblGrid>
                <a:gridCol w="1619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63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66963">
                <a:tc>
                  <a:txBody>
                    <a:bodyPr/>
                    <a:lstStyle/>
                    <a:p>
                      <a:pPr marL="342900" marR="0" lvl="0" indent="-341313" algn="l" defTabSz="449263" rtl="0" eaLnBrk="1" fontAlgn="base" latinLnBrk="0" hangingPunct="1">
                        <a:lnSpc>
                          <a:spcPct val="1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some </a:t>
                      </a:r>
                    </a:p>
                  </a:txBody>
                  <a:tcPr marL="90000" marR="90000" marT="47134" marB="4713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l" defTabSz="449263" rtl="0" eaLnBrk="1" fontAlgn="base" latinLnBrk="0" hangingPunct="1">
                        <a:lnSpc>
                          <a:spcPct val="1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We use some in affirmative sentences (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утвердительных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предложениях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)</a:t>
                      </a:r>
                    </a:p>
                  </a:txBody>
                  <a:tcPr marL="90000" marR="90000" marT="47134" marB="4713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l" defTabSz="449263" rtl="0" eaLnBrk="1" fontAlgn="base" latinLnBrk="0" hangingPunct="1">
                        <a:lnSpc>
                          <a:spcPct val="1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To make this dish you need some tomatoes,</a:t>
                      </a:r>
                      <a:b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</a:b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an egg and some olive oil.</a:t>
                      </a:r>
                      <a:b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</a:br>
                      <a:b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</a:b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 Black" pitchFamily="32" charset="0"/>
                        <a:cs typeface="Times New Roman" pitchFamily="16" charset="0"/>
                      </a:endParaRPr>
                    </a:p>
                  </a:txBody>
                  <a:tcPr marL="90000" marR="90000" marT="47134" marB="4713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8906">
                <a:tc>
                  <a:txBody>
                    <a:bodyPr/>
                    <a:lstStyle/>
                    <a:p>
                      <a:pPr marL="342900" marR="0" lvl="0" indent="-341313" algn="l" defTabSz="449263" rtl="0" eaLnBrk="1" fontAlgn="base" latinLnBrk="0" hangingPunct="1">
                        <a:lnSpc>
                          <a:spcPct val="1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any</a:t>
                      </a:r>
                    </a:p>
                  </a:txBody>
                  <a:tcPr marL="90000" marR="90000" marT="47134" marB="4713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l" defTabSz="449263" rtl="0" eaLnBrk="1" fontAlgn="base" latinLnBrk="0" hangingPunct="1">
                        <a:lnSpc>
                          <a:spcPct val="1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We use any in negative/ interrogative sentences (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отрицательных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и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вопросительных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предложениях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)</a:t>
                      </a:r>
                    </a:p>
                  </a:txBody>
                  <a:tcPr marL="90000" marR="90000" marT="47134" marB="4713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l" defTabSz="449263" rtl="0" eaLnBrk="1" fontAlgn="base" latinLnBrk="0" hangingPunct="1">
                        <a:lnSpc>
                          <a:spcPct val="1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We need to go to the supermarket; we haven't</a:t>
                      </a:r>
                      <a:b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</a:b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got any eggs and we haven't got much olive</a:t>
                      </a:r>
                      <a:b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</a:b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oil. Are there any tomatoes in the fridge?</a:t>
                      </a:r>
                      <a:b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</a:br>
                      <a:b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</a:b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 Black" pitchFamily="32" charset="0"/>
                        <a:cs typeface="Times New Roman" pitchFamily="16" charset="0"/>
                      </a:endParaRPr>
                    </a:p>
                  </a:txBody>
                  <a:tcPr marL="90000" marR="90000" marT="47134" marB="4713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8985">
                <a:tc>
                  <a:txBody>
                    <a:bodyPr/>
                    <a:lstStyle/>
                    <a:p>
                      <a:pPr marL="342900" marR="0" lvl="0" indent="-341313" algn="l" defTabSz="449263" rtl="0" eaLnBrk="1" fontAlgn="base" latinLnBrk="0" hangingPunct="1">
                        <a:lnSpc>
                          <a:spcPct val="1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much / a little</a:t>
                      </a:r>
                    </a:p>
                  </a:txBody>
                  <a:tcPr marL="90000" marR="90000" marT="47134" marB="4713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l" defTabSz="449263" rtl="0" eaLnBrk="1" fontAlgn="base" latinLnBrk="0" hangingPunct="1">
                        <a:lnSpc>
                          <a:spcPct val="1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We use much / a little  with uncountable nouns (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с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неисчисляемыми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существительными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)</a:t>
                      </a:r>
                    </a:p>
                  </a:txBody>
                  <a:tcPr marL="90000" marR="90000" marT="47134" marB="4713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l" defTabSz="449263" rtl="0" eaLnBrk="1" fontAlgn="base" latinLnBrk="0" hangingPunct="1">
                        <a:lnSpc>
                          <a:spcPct val="1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I think we have a little milk but we have  much juice in the fridge.</a:t>
                      </a:r>
                    </a:p>
                  </a:txBody>
                  <a:tcPr marL="90000" marR="90000" marT="47134" marB="4713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7908">
                <a:tc>
                  <a:txBody>
                    <a:bodyPr/>
                    <a:lstStyle/>
                    <a:p>
                      <a:pPr marL="342900" marR="0" lvl="0" indent="-341313" algn="l" defTabSz="449263" rtl="0" eaLnBrk="1" fontAlgn="base" latinLnBrk="0" hangingPunct="1">
                        <a:lnSpc>
                          <a:spcPct val="1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many / a few</a:t>
                      </a:r>
                    </a:p>
                  </a:txBody>
                  <a:tcPr marL="90000" marR="90000" marT="47134" marB="4713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l" defTabSz="449263" rtl="0" eaLnBrk="1" fontAlgn="base" latinLnBrk="0" hangingPunct="1">
                        <a:lnSpc>
                          <a:spcPct val="1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We use many / a few with countable nouns (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с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исчисляемыми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существительными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).</a:t>
                      </a:r>
                    </a:p>
                  </a:txBody>
                  <a:tcPr marL="90000" marR="90000" marT="47134" marB="4713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l" defTabSz="449263" rtl="0" eaLnBrk="1" fontAlgn="base" latinLnBrk="0" hangingPunct="1">
                        <a:lnSpc>
                          <a:spcPct val="1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There are many apples on the table. A few eggs are left. </a:t>
                      </a:r>
                    </a:p>
                  </a:txBody>
                  <a:tcPr marL="90000" marR="90000" marT="47134" marB="4713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1368">
                <a:tc>
                  <a:txBody>
                    <a:bodyPr/>
                    <a:lstStyle/>
                    <a:p>
                      <a:pPr marL="342900" marR="0" lvl="0" indent="-341313" algn="l" defTabSz="449263" rtl="0" eaLnBrk="1" fontAlgn="base" latinLnBrk="0" hangingPunct="1">
                        <a:lnSpc>
                          <a:spcPct val="1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a lot of</a:t>
                      </a:r>
                    </a:p>
                  </a:txBody>
                  <a:tcPr marL="90000" marR="90000" marT="47134" marB="4713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l" defTabSz="449263" rtl="0" eaLnBrk="1" fontAlgn="base" latinLnBrk="0" hangingPunct="1">
                        <a:lnSpc>
                          <a:spcPct val="1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We use a lot of with countable and uncountable nouns (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с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исчисляемыми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и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неисчисляемыми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существительными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).</a:t>
                      </a:r>
                    </a:p>
                  </a:txBody>
                  <a:tcPr marL="90000" marR="90000" marT="47134" marB="4713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l" defTabSz="449263" rtl="0" eaLnBrk="1" fontAlgn="base" latinLnBrk="0" hangingPunct="1">
                        <a:lnSpc>
                          <a:spcPct val="1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We need a lot of olive oil and tomatoes to make this dish.</a:t>
                      </a:r>
                    </a:p>
                  </a:txBody>
                  <a:tcPr marL="90000" marR="90000" marT="47134" marB="4713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5020">
                <a:tc>
                  <a:txBody>
                    <a:bodyPr/>
                    <a:lstStyle/>
                    <a:p>
                      <a:pPr marL="342900" marR="0" lvl="0" indent="-341313" algn="l" defTabSz="449263" rtl="0" eaLnBrk="1" fontAlgn="base" latinLnBrk="0" hangingPunct="1">
                        <a:lnSpc>
                          <a:spcPct val="1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 The exception</a:t>
                      </a:r>
                    </a:p>
                  </a:txBody>
                  <a:tcPr marL="90000" marR="90000" marT="47134" marB="4713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l" defTabSz="449263" rtl="0" eaLnBrk="1" fontAlgn="base" latinLnBrk="0" hangingPunct="1">
                        <a:lnSpc>
                          <a:spcPct val="1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We use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 some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 in requests (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в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просьбах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)</a:t>
                      </a:r>
                    </a:p>
                  </a:txBody>
                  <a:tcPr marL="90000" marR="90000" marT="47134" marB="4713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l" defTabSz="449263" rtl="0" eaLnBrk="1" fontAlgn="base" latinLnBrk="0" hangingPunct="1">
                        <a:lnSpc>
                          <a:spcPct val="1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Would you like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 some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 tea?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11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Can I have 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some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2" charset="0"/>
                          <a:cs typeface="Times New Roman" pitchFamily="16" charset="0"/>
                        </a:rPr>
                        <a:t> cakes, please?</a:t>
                      </a:r>
                    </a:p>
                  </a:txBody>
                  <a:tcPr marL="90000" marR="90000" marT="47134" marB="4713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8000"/>
            </a:gs>
            <a:gs pos="100000">
              <a:srgbClr val="00CC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>
            <a:extLst>
              <a:ext uri="{FF2B5EF4-FFF2-40B4-BE49-F238E27FC236}">
                <a16:creationId xmlns:a16="http://schemas.microsoft.com/office/drawing/2014/main" id="{95B0FF9E-9406-4694-B559-A7FC77242B7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-458788"/>
            <a:ext cx="8385175" cy="1431926"/>
          </a:xfrm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2800"/>
              <a:t>Grammar test:</a:t>
            </a:r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44734100-B885-4457-BEFC-DD483CA9E8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620713"/>
            <a:ext cx="4787900" cy="4191000"/>
          </a:xfrm>
        </p:spPr>
        <p:txBody>
          <a:bodyPr/>
          <a:lstStyle/>
          <a:p>
            <a:pPr marL="609600" indent="-608013" eaLnBrk="1" hangingPunct="1">
              <a:lnSpc>
                <a:spcPct val="90000"/>
              </a:lnSpc>
              <a:spcBef>
                <a:spcPts val="400"/>
              </a:spcBef>
              <a:buClrTx/>
              <a:buFontTx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  <a:defRPr/>
            </a:pPr>
            <a:r>
              <a:rPr lang="en-US" sz="1600" i="1">
                <a:solidFill>
                  <a:srgbClr val="FFFF66"/>
                </a:solidFill>
              </a:rPr>
              <a:t>Fill in some, any.  few, little.</a:t>
            </a:r>
            <a:r>
              <a:rPr lang="en-US" sz="1600"/>
              <a:t>                                  </a:t>
            </a:r>
          </a:p>
          <a:p>
            <a:pPr marL="609600" indent="-608013" eaLnBrk="1" hangingPunct="1">
              <a:lnSpc>
                <a:spcPct val="90000"/>
              </a:lnSpc>
              <a:spcBef>
                <a:spcPts val="400"/>
              </a:spcBef>
              <a:buClrTx/>
              <a:buFontTx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  <a:defRPr/>
            </a:pPr>
            <a:r>
              <a:rPr lang="en-US" sz="1600"/>
              <a:t>1.Is there …….  milk?</a:t>
            </a:r>
          </a:p>
          <a:p>
            <a:pPr marL="609600" indent="-608013" eaLnBrk="1" hangingPunct="1">
              <a:lnSpc>
                <a:spcPct val="90000"/>
              </a:lnSpc>
              <a:spcBef>
                <a:spcPts val="400"/>
              </a:spcBef>
              <a:buClrTx/>
              <a:buFontTx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  <a:defRPr/>
            </a:pPr>
            <a:r>
              <a:rPr lang="en-US" sz="1600"/>
              <a:t>2.There is ……. sugar in the cupboard.</a:t>
            </a:r>
          </a:p>
          <a:p>
            <a:pPr marL="609600" indent="-608013" eaLnBrk="1" hangingPunct="1">
              <a:lnSpc>
                <a:spcPct val="90000"/>
              </a:lnSpc>
              <a:spcBef>
                <a:spcPts val="400"/>
              </a:spcBef>
              <a:buClrTx/>
              <a:buFontTx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  <a:defRPr/>
            </a:pPr>
            <a:r>
              <a:rPr lang="en-US" sz="1600"/>
              <a:t>3.There are not ……… apples on the table.</a:t>
            </a:r>
          </a:p>
          <a:p>
            <a:pPr marL="609600" indent="-608013" eaLnBrk="1" hangingPunct="1">
              <a:lnSpc>
                <a:spcPct val="90000"/>
              </a:lnSpc>
              <a:spcBef>
                <a:spcPts val="400"/>
              </a:spcBef>
              <a:buClrTx/>
              <a:buFontTx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  <a:defRPr/>
            </a:pPr>
            <a:r>
              <a:rPr lang="en-US" sz="1600"/>
              <a:t>4.Would you like ……… biscuits?</a:t>
            </a:r>
          </a:p>
          <a:p>
            <a:pPr marL="609600" indent="-608013" eaLnBrk="1" hangingPunct="1">
              <a:lnSpc>
                <a:spcPct val="90000"/>
              </a:lnSpc>
              <a:spcBef>
                <a:spcPts val="400"/>
              </a:spcBef>
              <a:buClrTx/>
              <a:buFontTx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  <a:defRPr/>
            </a:pPr>
            <a:r>
              <a:rPr lang="en-US" sz="1600"/>
              <a:t>5.We have got ……… potatoes at home.</a:t>
            </a:r>
          </a:p>
          <a:p>
            <a:pPr marL="609600" indent="-608013" eaLnBrk="1" hangingPunct="1">
              <a:lnSpc>
                <a:spcPct val="90000"/>
              </a:lnSpc>
              <a:spcBef>
                <a:spcPts val="400"/>
              </a:spcBef>
              <a:buClrTx/>
              <a:buFontTx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  <a:defRPr/>
            </a:pPr>
            <a:endParaRPr lang="ru-RU" sz="1600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48513FF3-7E83-459E-9371-19D512459836}"/>
              </a:ext>
            </a:extLst>
          </p:cNvPr>
          <p:cNvSpPr>
            <a:spLocks noGrp="1" noChangeArrowheads="1"/>
          </p:cNvSpPr>
          <p:nvPr>
            <p:ph type="body" idx="2"/>
          </p:nvPr>
        </p:nvSpPr>
        <p:spPr>
          <a:xfrm>
            <a:off x="4140200" y="620713"/>
            <a:ext cx="5003800" cy="4191000"/>
          </a:xfrm>
        </p:spPr>
        <p:txBody>
          <a:bodyPr/>
          <a:lstStyle/>
          <a:p>
            <a:pPr marL="533400" indent="-531813" eaLnBrk="1" hangingPunct="1">
              <a:spcBef>
                <a:spcPts val="400"/>
              </a:spcBef>
              <a:buClrTx/>
              <a:buFontTx/>
              <a:buNone/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/>
            </a:pPr>
            <a:r>
              <a:rPr lang="en-US" sz="1800" i="1">
                <a:solidFill>
                  <a:srgbClr val="FFFF66"/>
                </a:solidFill>
              </a:rPr>
              <a:t>Fill in much, many.</a:t>
            </a:r>
          </a:p>
          <a:p>
            <a:pPr marL="533400" indent="-531813" eaLnBrk="1" hangingPunct="1">
              <a:spcBef>
                <a:spcPts val="400"/>
              </a:spcBef>
              <a:buClrTx/>
              <a:buFontTx/>
              <a:buNone/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/>
            </a:pPr>
            <a:r>
              <a:rPr lang="en-US" sz="1600"/>
              <a:t>6. I don’t eat ………. fish.</a:t>
            </a:r>
          </a:p>
          <a:p>
            <a:pPr marL="533400" indent="-531813" eaLnBrk="1" hangingPunct="1">
              <a:spcBef>
                <a:spcPts val="400"/>
              </a:spcBef>
              <a:buClrTx/>
              <a:buFontTx/>
              <a:buNone/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/>
            </a:pPr>
            <a:r>
              <a:rPr lang="en-US" sz="1600"/>
              <a:t>7.There are …………eggs in the fridge.</a:t>
            </a:r>
          </a:p>
          <a:p>
            <a:pPr marL="533400" indent="-531813" eaLnBrk="1" hangingPunct="1">
              <a:spcBef>
                <a:spcPts val="400"/>
              </a:spcBef>
              <a:buClrTx/>
              <a:buFontTx/>
              <a:buNone/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/>
            </a:pPr>
            <a:r>
              <a:rPr lang="en-US" sz="1600"/>
              <a:t>8.Mary has got ……… oranges.</a:t>
            </a:r>
          </a:p>
          <a:p>
            <a:pPr marL="533400" indent="-531813" eaLnBrk="1" hangingPunct="1">
              <a:spcBef>
                <a:spcPts val="400"/>
              </a:spcBef>
              <a:buClrTx/>
              <a:buFontTx/>
              <a:buNone/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/>
            </a:pPr>
            <a:r>
              <a:rPr lang="en-US" sz="1600"/>
              <a:t>9.I want to make a cake. I need </a:t>
            </a:r>
            <a:r>
              <a:rPr lang="ru-RU" sz="1600"/>
              <a:t>……..</a:t>
            </a:r>
            <a:r>
              <a:rPr lang="en-US" sz="1600"/>
              <a:t> sugar.</a:t>
            </a:r>
          </a:p>
          <a:p>
            <a:pPr marL="533400" indent="-531813" eaLnBrk="1" hangingPunct="1">
              <a:spcBef>
                <a:spcPts val="400"/>
              </a:spcBef>
              <a:buClrTx/>
              <a:buFontTx/>
              <a:buNone/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/>
            </a:pPr>
            <a:r>
              <a:rPr lang="en-US" sz="1600"/>
              <a:t>10.Pete eats………. sweets.</a:t>
            </a:r>
          </a:p>
          <a:p>
            <a:pPr marL="533400" indent="-531813" eaLnBrk="1" hangingPunct="1">
              <a:spcBef>
                <a:spcPts val="400"/>
              </a:spcBef>
              <a:buClrTx/>
              <a:buFontTx/>
              <a:buNone/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/>
            </a:pPr>
            <a:endParaRPr lang="ru-RU" sz="1600"/>
          </a:p>
        </p:txBody>
      </p:sp>
      <p:sp>
        <p:nvSpPr>
          <p:cNvPr id="9221" name="Rectangle 4">
            <a:extLst>
              <a:ext uri="{FF2B5EF4-FFF2-40B4-BE49-F238E27FC236}">
                <a16:creationId xmlns:a16="http://schemas.microsoft.com/office/drawing/2014/main" id="{AEE1CD5B-D1C7-449F-A74D-5379C91E8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2636838"/>
            <a:ext cx="6227763" cy="23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 i="1">
                <a:solidFill>
                  <a:srgbClr val="FFFF66"/>
                </a:solidFill>
              </a:rPr>
              <a:t>Fill in </a:t>
            </a:r>
            <a:r>
              <a:rPr lang="ru-RU" altLang="en-US" sz="1600">
                <a:solidFill>
                  <a:srgbClr val="FFFF66"/>
                </a:solidFill>
              </a:rPr>
              <a:t>а</a:t>
            </a:r>
            <a:r>
              <a:rPr lang="ru-RU" altLang="en-US" sz="1600" i="1">
                <a:solidFill>
                  <a:srgbClr val="FFFF66"/>
                </a:solidFill>
              </a:rPr>
              <a:t> </a:t>
            </a:r>
            <a:r>
              <a:rPr lang="en-US" altLang="en-US" sz="1600" i="1">
                <a:solidFill>
                  <a:srgbClr val="FFFF66"/>
                </a:solidFill>
              </a:rPr>
              <a:t>few, </a:t>
            </a:r>
            <a:r>
              <a:rPr lang="ru-RU" altLang="en-US" sz="1600">
                <a:solidFill>
                  <a:srgbClr val="FFFF66"/>
                </a:solidFill>
              </a:rPr>
              <a:t>а</a:t>
            </a:r>
            <a:r>
              <a:rPr lang="ru-RU" altLang="en-US" sz="1600" i="1">
                <a:solidFill>
                  <a:srgbClr val="FFFF66"/>
                </a:solidFill>
              </a:rPr>
              <a:t> </a:t>
            </a:r>
            <a:r>
              <a:rPr lang="en-US" altLang="en-US" sz="1600" i="1">
                <a:solidFill>
                  <a:srgbClr val="FFFF66"/>
                </a:solidFill>
              </a:rPr>
              <a:t>little.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600">
                <a:solidFill>
                  <a:srgbClr val="FFFFFF"/>
                </a:solidFill>
              </a:rPr>
              <a:t>11</a:t>
            </a:r>
            <a:r>
              <a:rPr lang="ru-RU" altLang="en-US" sz="1600">
                <a:solidFill>
                  <a:srgbClr val="FFFFFF"/>
                </a:solidFill>
              </a:rPr>
              <a:t>. </a:t>
            </a:r>
            <a:r>
              <a:rPr lang="en-US" altLang="en-US" sz="1600">
                <a:solidFill>
                  <a:srgbClr val="FFFFFF"/>
                </a:solidFill>
              </a:rPr>
              <a:t>She has got ……… jam.</a:t>
            </a:r>
          </a:p>
          <a:p>
            <a:pPr eaLnBrk="1" hangingPunct="1">
              <a:buClrTx/>
              <a:buFontTx/>
              <a:buNone/>
            </a:pPr>
            <a:r>
              <a:rPr lang="ru-RU" altLang="en-US" sz="1600">
                <a:solidFill>
                  <a:srgbClr val="FFFFFF"/>
                </a:solidFill>
              </a:rPr>
              <a:t>12. </a:t>
            </a:r>
            <a:r>
              <a:rPr lang="en-US" altLang="en-US" sz="1600">
                <a:solidFill>
                  <a:srgbClr val="FFFFFF"/>
                </a:solidFill>
              </a:rPr>
              <a:t>There are …………carrots in the box.</a:t>
            </a:r>
          </a:p>
          <a:p>
            <a:pPr eaLnBrk="1" hangingPunct="1">
              <a:buClrTx/>
              <a:buFontTx/>
              <a:buNone/>
            </a:pPr>
            <a:r>
              <a:rPr lang="ru-RU" altLang="en-US" sz="1600">
                <a:solidFill>
                  <a:srgbClr val="FFFFFF"/>
                </a:solidFill>
              </a:rPr>
              <a:t>13. </a:t>
            </a:r>
            <a:r>
              <a:rPr lang="en-US" altLang="en-US" sz="1600">
                <a:solidFill>
                  <a:srgbClr val="FFFFFF"/>
                </a:solidFill>
              </a:rPr>
              <a:t>We have got ………potatoes at home.</a:t>
            </a:r>
          </a:p>
          <a:p>
            <a:pPr eaLnBrk="1" hangingPunct="1">
              <a:buClrTx/>
              <a:buFontTx/>
              <a:buNone/>
            </a:pPr>
            <a:r>
              <a:rPr lang="ru-RU" altLang="en-US" sz="1600">
                <a:solidFill>
                  <a:srgbClr val="FFFFFF"/>
                </a:solidFill>
              </a:rPr>
              <a:t>14. </a:t>
            </a:r>
            <a:r>
              <a:rPr lang="en-US" altLang="en-US" sz="1600">
                <a:solidFill>
                  <a:srgbClr val="FFFFFF"/>
                </a:solidFill>
              </a:rPr>
              <a:t>There is ………. juice in the bottle.</a:t>
            </a:r>
          </a:p>
          <a:p>
            <a:pPr eaLnBrk="1" hangingPunct="1">
              <a:buClrTx/>
              <a:buFontTx/>
              <a:buNone/>
            </a:pPr>
            <a:r>
              <a:rPr lang="ru-RU" altLang="en-US" sz="1600">
                <a:solidFill>
                  <a:srgbClr val="FFFFFF"/>
                </a:solidFill>
              </a:rPr>
              <a:t>15. </a:t>
            </a:r>
            <a:r>
              <a:rPr lang="en-US" altLang="en-US" sz="1600">
                <a:solidFill>
                  <a:srgbClr val="FFFFFF"/>
                </a:solidFill>
              </a:rPr>
              <a:t>Buy ……… bars of chocolates, please.</a:t>
            </a:r>
          </a:p>
          <a:p>
            <a:pPr eaLnBrk="1" hangingPunct="1">
              <a:buClrTx/>
              <a:buFontTx/>
              <a:buNone/>
            </a:pPr>
            <a:endParaRPr lang="en-US" altLang="en-US" sz="1600">
              <a:solidFill>
                <a:srgbClr val="FFFFFF"/>
              </a:solidFill>
            </a:endParaRPr>
          </a:p>
          <a:p>
            <a:pPr eaLnBrk="1" hangingPunct="1">
              <a:buClrTx/>
              <a:buFontTx/>
              <a:buNone/>
            </a:pPr>
            <a:endParaRPr lang="ru-RU" altLang="en-US" sz="1600">
              <a:solidFill>
                <a:srgbClr val="CC66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en-US" altLang="en-US" sz="2000" i="1">
                <a:solidFill>
                  <a:srgbClr val="FFFF66"/>
                </a:solidFill>
              </a:rPr>
              <a:t>Count the number of right sentences. Your score is …</a:t>
            </a:r>
          </a:p>
        </p:txBody>
      </p:sp>
      <p:graphicFrame>
        <p:nvGraphicFramePr>
          <p:cNvPr id="10270" name="Group 30">
            <a:extLst>
              <a:ext uri="{FF2B5EF4-FFF2-40B4-BE49-F238E27FC236}">
                <a16:creationId xmlns:a16="http://schemas.microsoft.com/office/drawing/2014/main" id="{54C23AFE-1D3D-48E2-81DC-5E5A2DA8F1EB}"/>
              </a:ext>
            </a:extLst>
          </p:cNvPr>
          <p:cNvGraphicFramePr>
            <a:graphicFrameLocks noGrp="1"/>
          </p:cNvGraphicFramePr>
          <p:nvPr/>
        </p:nvGraphicFramePr>
        <p:xfrm>
          <a:off x="1258888" y="5157788"/>
          <a:ext cx="6435725" cy="836612"/>
        </p:xfrm>
        <a:graphic>
          <a:graphicData uri="http://schemas.openxmlformats.org/drawingml/2006/table">
            <a:tbl>
              <a:tblPr/>
              <a:tblGrid>
                <a:gridCol w="2144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6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4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751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6" charset="0"/>
                        </a:rPr>
                        <a:t>1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6" charset="0"/>
                        </a:rPr>
                        <a:t>5 -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6" charset="0"/>
                        </a:rPr>
                        <a:t>1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6" charset="0"/>
                        </a:rPr>
                        <a:t>0</a:t>
                      </a:r>
                    </a:p>
                  </a:txBody>
                  <a:tcPr marL="90000" marR="90000" marT="5442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6" charset="0"/>
                        </a:rPr>
                        <a:t>9-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6" charset="0"/>
                        </a:rPr>
                        <a:t>5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FFFF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Times New Roman" pitchFamily="16" charset="0"/>
                      </a:endParaRPr>
                    </a:p>
                  </a:txBody>
                  <a:tcPr marL="90000" marR="90000" marT="5442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6" charset="0"/>
                        </a:rPr>
                        <a:t>4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6" charset="0"/>
                        </a:rPr>
                        <a:t>-0</a:t>
                      </a:r>
                    </a:p>
                  </a:txBody>
                  <a:tcPr marL="90000" marR="90000" marT="5442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099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6" charset="0"/>
                        </a:rPr>
                        <a:t>Well – done! 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Wingdings" charset="2"/>
                        </a:rPr>
                        <a:t></a:t>
                      </a:r>
                    </a:p>
                  </a:txBody>
                  <a:tcPr marL="90000" marR="90000" marT="5442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6" charset="0"/>
                        </a:rPr>
                        <a:t>Good! 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Wingdings" charset="2"/>
                        </a:rPr>
                        <a:t></a:t>
                      </a:r>
                    </a:p>
                  </a:txBody>
                  <a:tcPr marL="90000" marR="90000" marT="5442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6" charset="0"/>
                        </a:rPr>
                        <a:t>Try again! 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Wingdings" charset="2"/>
                        </a:rPr>
                        <a:t></a:t>
                      </a:r>
                    </a:p>
                  </a:txBody>
                  <a:tcPr marL="90000" marR="90000" marT="5442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8000"/>
            </a:gs>
            <a:gs pos="100000">
              <a:srgbClr val="00CC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6713D69A-C8CC-442F-A844-7BCF29E6BB3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187450" y="2133600"/>
            <a:ext cx="4140200" cy="4724400"/>
          </a:xfrm>
        </p:spPr>
        <p:txBody>
          <a:bodyPr anchor="t"/>
          <a:lstStyle/>
          <a:p>
            <a:pPr marL="342900" indent="-341313"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b="0">
                <a:solidFill>
                  <a:srgbClr val="FFFFFF"/>
                </a:solidFill>
                <a:latin typeface="Arial" charset="0"/>
              </a:rPr>
              <a:t>packet</a:t>
            </a:r>
          </a:p>
          <a:p>
            <a:pPr marL="342900" indent="-341313"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b="0">
                <a:solidFill>
                  <a:srgbClr val="FFFFFF"/>
                </a:solidFill>
                <a:latin typeface="Arial" charset="0"/>
              </a:rPr>
              <a:t>carton</a:t>
            </a:r>
          </a:p>
          <a:p>
            <a:pPr marL="342900" indent="-341313"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b="0">
                <a:solidFill>
                  <a:srgbClr val="FFFFFF"/>
                </a:solidFill>
                <a:latin typeface="Arial" charset="0"/>
              </a:rPr>
              <a:t>bag</a:t>
            </a:r>
          </a:p>
          <a:p>
            <a:pPr marL="342900" indent="-341313"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b="0">
                <a:solidFill>
                  <a:srgbClr val="FFFFFF"/>
                </a:solidFill>
                <a:latin typeface="Arial" charset="0"/>
              </a:rPr>
              <a:t>kilo</a:t>
            </a:r>
          </a:p>
          <a:p>
            <a:pPr marL="342900" indent="-341313"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b="0">
                <a:solidFill>
                  <a:srgbClr val="FFFFFF"/>
                </a:solidFill>
                <a:latin typeface="Arial" charset="0"/>
              </a:rPr>
              <a:t>bar</a:t>
            </a:r>
          </a:p>
          <a:p>
            <a:pPr marL="342900" indent="-341313"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b="0">
                <a:solidFill>
                  <a:srgbClr val="FFFFFF"/>
                </a:solidFill>
                <a:latin typeface="Arial" charset="0"/>
              </a:rPr>
              <a:t>piece</a:t>
            </a:r>
          </a:p>
          <a:p>
            <a:pPr marL="342900" indent="-341313"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b="0">
                <a:solidFill>
                  <a:srgbClr val="FFFFFF"/>
                </a:solidFill>
                <a:latin typeface="Arial" charset="0"/>
              </a:rPr>
              <a:t>jar</a:t>
            </a:r>
          </a:p>
          <a:p>
            <a:pPr marL="342900" indent="-341313"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b="0">
                <a:solidFill>
                  <a:srgbClr val="FFFFFF"/>
                </a:solidFill>
                <a:latin typeface="Arial" charset="0"/>
              </a:rPr>
              <a:t>bottle</a:t>
            </a:r>
          </a:p>
          <a:p>
            <a:pPr marL="342900" indent="-341313"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b="0">
                <a:solidFill>
                  <a:srgbClr val="FFFFFF"/>
                </a:solidFill>
                <a:latin typeface="Arial" charset="0"/>
              </a:rPr>
              <a:t>loaf</a:t>
            </a:r>
          </a:p>
          <a:p>
            <a:pPr marL="342900" indent="-341313"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b="0">
                <a:solidFill>
                  <a:srgbClr val="FFFFFF"/>
                </a:solidFill>
                <a:latin typeface="Arial" charset="0"/>
              </a:rPr>
              <a:t>box</a:t>
            </a:r>
          </a:p>
          <a:p>
            <a:pPr marL="342900" indent="-341313"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sz="2800" b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66F3D6EC-DBE3-43FE-9C01-D9ED96CAE0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867400" y="2133600"/>
            <a:ext cx="4500563" cy="4724400"/>
          </a:xfrm>
        </p:spPr>
        <p:txBody>
          <a:bodyPr/>
          <a:lstStyle/>
          <a:p>
            <a:pPr indent="-341313"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/>
              <a:t>milk</a:t>
            </a:r>
          </a:p>
          <a:p>
            <a:pPr indent="-341313"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/>
              <a:t>juice</a:t>
            </a:r>
          </a:p>
          <a:p>
            <a:pPr indent="-341313"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/>
              <a:t>cake</a:t>
            </a:r>
          </a:p>
          <a:p>
            <a:pPr indent="-341313"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/>
              <a:t>apples</a:t>
            </a:r>
          </a:p>
          <a:p>
            <a:pPr indent="-341313"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/>
              <a:t>sweets</a:t>
            </a:r>
          </a:p>
          <a:p>
            <a:pPr indent="-341313"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/>
              <a:t>honey</a:t>
            </a:r>
          </a:p>
          <a:p>
            <a:pPr indent="-341313"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/>
              <a:t>potatoes</a:t>
            </a:r>
          </a:p>
          <a:p>
            <a:pPr indent="-341313"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/>
              <a:t>chocolate</a:t>
            </a:r>
          </a:p>
          <a:p>
            <a:pPr indent="-341313"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/>
              <a:t>crisps</a:t>
            </a:r>
          </a:p>
          <a:p>
            <a:pPr indent="-341313"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/>
              <a:t>bread</a:t>
            </a:r>
          </a:p>
        </p:txBody>
      </p:sp>
      <p:pic>
        <p:nvPicPr>
          <p:cNvPr id="10244" name="Picture 3">
            <a:extLst>
              <a:ext uri="{FF2B5EF4-FFF2-40B4-BE49-F238E27FC236}">
                <a16:creationId xmlns:a16="http://schemas.microsoft.com/office/drawing/2014/main" id="{1731A83C-C8F4-4F1E-B03E-445AF70DBA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975" y="0"/>
            <a:ext cx="3097213" cy="220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1268" name="Rectangle 4">
            <a:extLst>
              <a:ext uri="{FF2B5EF4-FFF2-40B4-BE49-F238E27FC236}">
                <a16:creationId xmlns:a16="http://schemas.microsoft.com/office/drawing/2014/main" id="{DA5E6730-8484-443C-9048-04E5207D088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843213" y="0"/>
            <a:ext cx="6300787" cy="1989138"/>
          </a:xfrm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/>
              <a:t>Make word combinations</a:t>
            </a:r>
          </a:p>
        </p:txBody>
      </p:sp>
      <p:sp>
        <p:nvSpPr>
          <p:cNvPr id="10246" name="Text Box 5">
            <a:extLst>
              <a:ext uri="{FF2B5EF4-FFF2-40B4-BE49-F238E27FC236}">
                <a16:creationId xmlns:a16="http://schemas.microsoft.com/office/drawing/2014/main" id="{466417C4-449E-4F6A-96E1-7AE5F4A80C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73463"/>
            <a:ext cx="72072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48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10247" name="Text Box 6">
            <a:extLst>
              <a:ext uri="{FF2B5EF4-FFF2-40B4-BE49-F238E27FC236}">
                <a16:creationId xmlns:a16="http://schemas.microsoft.com/office/drawing/2014/main" id="{90D95DA3-1172-42BD-999F-CCFB37F90C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5" y="3644900"/>
            <a:ext cx="68897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4800">
                <a:solidFill>
                  <a:srgbClr val="FFFFFF"/>
                </a:solidFill>
              </a:rPr>
              <a:t>of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8000"/>
            </a:gs>
            <a:gs pos="100000">
              <a:srgbClr val="00CC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>
            <a:extLst>
              <a:ext uri="{FF2B5EF4-FFF2-40B4-BE49-F238E27FC236}">
                <a16:creationId xmlns:a16="http://schemas.microsoft.com/office/drawing/2014/main" id="{EBC71BDF-721B-4D17-87AF-5B084874F5D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/>
              <a:t>Ex. 7, p. 87.</a:t>
            </a:r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FC160717-B8F8-4B7F-B263-6DF59C841C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28775"/>
            <a:ext cx="3927475" cy="4191000"/>
          </a:xfrm>
        </p:spPr>
        <p:txBody>
          <a:bodyPr/>
          <a:lstStyle/>
          <a:p>
            <a:pPr indent="-341313" eaLnBrk="1" hangingPunct="1">
              <a:lnSpc>
                <a:spcPct val="90000"/>
              </a:lnSpc>
              <a:spcBef>
                <a:spcPts val="45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ru-RU" sz="1800"/>
              <a:t>     </a:t>
            </a:r>
            <a:r>
              <a:rPr lang="en-US" sz="1800">
                <a:solidFill>
                  <a:srgbClr val="FFFF66"/>
                </a:solidFill>
              </a:rPr>
              <a:t>Which of the following sentences are true about British</a:t>
            </a:r>
            <a:br>
              <a:rPr lang="en-US" sz="1800">
                <a:solidFill>
                  <a:srgbClr val="FFFF66"/>
                </a:solidFill>
              </a:rPr>
            </a:br>
            <a:r>
              <a:rPr lang="en-US" sz="1800">
                <a:solidFill>
                  <a:srgbClr val="FFFF66"/>
                </a:solidFill>
              </a:rPr>
              <a:t>food?</a:t>
            </a:r>
          </a:p>
          <a:p>
            <a:pPr indent="-341313" eaLnBrk="1" hangingPunct="1">
              <a:lnSpc>
                <a:spcPct val="90000"/>
              </a:lnSpc>
              <a:spcBef>
                <a:spcPts val="45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ru-RU" sz="1800"/>
              <a:t>     </a:t>
            </a:r>
            <a:r>
              <a:rPr lang="en-US" sz="1800"/>
              <a:t>1.The British eat a traditional English breakfast every morning.</a:t>
            </a:r>
          </a:p>
          <a:p>
            <a:pPr indent="-341313" eaLnBrk="1" hangingPunct="1">
              <a:lnSpc>
                <a:spcPct val="90000"/>
              </a:lnSpc>
              <a:spcBef>
                <a:spcPts val="45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br>
              <a:rPr lang="en-US" sz="1800"/>
            </a:br>
            <a:r>
              <a:rPr lang="en-US" sz="1800"/>
              <a:t>2. Most British people have a sandwich for lunch.</a:t>
            </a:r>
          </a:p>
          <a:p>
            <a:pPr indent="-341313" eaLnBrk="1" hangingPunct="1">
              <a:lnSpc>
                <a:spcPct val="90000"/>
              </a:lnSpc>
              <a:spcBef>
                <a:spcPts val="45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br>
              <a:rPr lang="en-US" sz="1800"/>
            </a:br>
            <a:r>
              <a:rPr lang="en-US" sz="1800"/>
              <a:t>3. Chinese food is very popular in Britain.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8987AFFF-7BCE-48BB-AC6E-DB88D3BC4DBD}"/>
              </a:ext>
            </a:extLst>
          </p:cNvPr>
          <p:cNvSpPr>
            <a:spLocks noGrp="1" noChangeArrowheads="1"/>
          </p:cNvSpPr>
          <p:nvPr>
            <p:ph type="body" idx="2"/>
          </p:nvPr>
        </p:nvSpPr>
        <p:spPr>
          <a:xfrm>
            <a:off x="5216525" y="1628775"/>
            <a:ext cx="3927475" cy="4191000"/>
          </a:xfrm>
        </p:spPr>
        <p:txBody>
          <a:bodyPr/>
          <a:lstStyle/>
          <a:p>
            <a:pPr indent="-341313" eaLnBrk="1" hangingPunct="1">
              <a:lnSpc>
                <a:spcPct val="90000"/>
              </a:lnSpc>
              <a:spcBef>
                <a:spcPts val="45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1800">
                <a:solidFill>
                  <a:srgbClr val="FFFF66"/>
                </a:solidFill>
              </a:rPr>
              <a:t>Work in groups.</a:t>
            </a:r>
          </a:p>
          <a:p>
            <a:pPr indent="-341313" eaLnBrk="1" hangingPunct="1">
              <a:lnSpc>
                <a:spcPct val="90000"/>
              </a:lnSpc>
              <a:spcBef>
                <a:spcPts val="45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sz="1800">
              <a:solidFill>
                <a:srgbClr val="FFFF66"/>
              </a:solidFill>
            </a:endParaRPr>
          </a:p>
          <a:p>
            <a:pPr indent="-341313" eaLnBrk="1" hangingPunct="1">
              <a:lnSpc>
                <a:spcPct val="90000"/>
              </a:lnSpc>
              <a:spcBef>
                <a:spcPts val="45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1800"/>
              <a:t> Complete the gaps in the text.</a:t>
            </a:r>
          </a:p>
          <a:p>
            <a:pPr indent="-341313" eaLnBrk="1" hangingPunct="1">
              <a:lnSpc>
                <a:spcPct val="90000"/>
              </a:lnSpc>
              <a:spcBef>
                <a:spcPts val="45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sz="1800"/>
          </a:p>
          <a:p>
            <a:pPr indent="-341313" eaLnBrk="1" hangingPunct="1">
              <a:lnSpc>
                <a:spcPct val="90000"/>
              </a:lnSpc>
              <a:spcBef>
                <a:spcPts val="45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1800"/>
              <a:t>Then give a small talk about Brutish cuisine.</a:t>
            </a:r>
          </a:p>
          <a:p>
            <a:pPr indent="-341313" eaLnBrk="1" hangingPunct="1">
              <a:lnSpc>
                <a:spcPct val="90000"/>
              </a:lnSpc>
              <a:spcBef>
                <a:spcPts val="45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sz="1800"/>
          </a:p>
          <a:p>
            <a:pPr indent="-341313" eaLnBrk="1" hangingPunct="1">
              <a:lnSpc>
                <a:spcPct val="90000"/>
              </a:lnSpc>
              <a:spcBef>
                <a:spcPts val="45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1800"/>
              <a:t>What did you find special about it?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449</TotalTime>
  <Words>880</Words>
  <Application>Microsoft Office PowerPoint</Application>
  <PresentationFormat>Экран (4:3)</PresentationFormat>
  <Paragraphs>148</Paragraphs>
  <Slides>12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Оформление по умолчанию</vt:lpstr>
      <vt:lpstr>1_Оформление по умолчанию</vt:lpstr>
      <vt:lpstr>FOOD AND DRINKS</vt:lpstr>
      <vt:lpstr>Module 9 «Food and refreshments».</vt:lpstr>
      <vt:lpstr>Fish, apples, milk, juice, water, bananas, cheese, yoghurt, meat, eggs, cake, coffee, sugar, biscuit, potatoes, bread, onions, salt, chicken, peppers, ice-cream, olive oil,  rice, tomatoes, carrots.</vt:lpstr>
      <vt:lpstr>Fish, apples, milk, juice, water, bananas, cheese, yoghurt, meat, eggs, cake, coffee, sugar, biscuit, potatoes, bread, onions, salt, honey, pepper, ice-cream, olive oil,  rice, tomatoes, carrots.     Do you like ________(fish)?</vt:lpstr>
      <vt:lpstr>Презентация PowerPoint</vt:lpstr>
      <vt:lpstr>Study the rule:</vt:lpstr>
      <vt:lpstr>Grammar test:</vt:lpstr>
      <vt:lpstr>Make word combinations</vt:lpstr>
      <vt:lpstr>Ex. 7, p. 87.</vt:lpstr>
      <vt:lpstr>Students Check Form. Name _________________________ Class______________________</vt:lpstr>
      <vt:lpstr>Home task:</vt:lpstr>
      <vt:lpstr>An apple a day keeps the doctor away!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AND DRINKS</dc:title>
  <dc:creator>Денис</dc:creator>
  <cp:lastModifiedBy>mardan ibraev</cp:lastModifiedBy>
  <cp:revision>12</cp:revision>
  <cp:lastPrinted>1601-01-01T00:00:00Z</cp:lastPrinted>
  <dcterms:created xsi:type="dcterms:W3CDTF">2015-11-11T12:30:51Z</dcterms:created>
  <dcterms:modified xsi:type="dcterms:W3CDTF">2021-02-23T06:18:29Z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00080068090000000000010243100207e6000400038000</vt:lpwstr>
  </property>
</Properties>
</file>