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4DD71-AE4D-4843-BCC1-B6C9788D5C70}" type="datetimeFigureOut">
              <a:rPr lang="ru-RU" smtClean="0"/>
              <a:t>17.01.2020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5F079-BCC3-44FF-9D6D-67A8DDE0A3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8632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4DD71-AE4D-4843-BCC1-B6C9788D5C70}" type="datetimeFigureOut">
              <a:rPr lang="ru-RU" smtClean="0"/>
              <a:t>17.01.2020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5F079-BCC3-44FF-9D6D-67A8DDE0A3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0903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4DD71-AE4D-4843-BCC1-B6C9788D5C70}" type="datetimeFigureOut">
              <a:rPr lang="ru-RU" smtClean="0"/>
              <a:t>17.01.2020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5F079-BCC3-44FF-9D6D-67A8DDE0A3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5681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4DD71-AE4D-4843-BCC1-B6C9788D5C70}" type="datetimeFigureOut">
              <a:rPr lang="ru-RU" smtClean="0"/>
              <a:t>17.01.2020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5F079-BCC3-44FF-9D6D-67A8DDE0A3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9266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4DD71-AE4D-4843-BCC1-B6C9788D5C70}" type="datetimeFigureOut">
              <a:rPr lang="ru-RU" smtClean="0"/>
              <a:t>17.01.2020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5F079-BCC3-44FF-9D6D-67A8DDE0A3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1160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4DD71-AE4D-4843-BCC1-B6C9788D5C70}" type="datetimeFigureOut">
              <a:rPr lang="ru-RU" smtClean="0"/>
              <a:t>17.01.2020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5F079-BCC3-44FF-9D6D-67A8DDE0A3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4823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4DD71-AE4D-4843-BCC1-B6C9788D5C70}" type="datetimeFigureOut">
              <a:rPr lang="ru-RU" smtClean="0"/>
              <a:t>17.01.2020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5F079-BCC3-44FF-9D6D-67A8DDE0A3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7214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4DD71-AE4D-4843-BCC1-B6C9788D5C70}" type="datetimeFigureOut">
              <a:rPr lang="ru-RU" smtClean="0"/>
              <a:t>17.01.2020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5F079-BCC3-44FF-9D6D-67A8DDE0A3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0680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4DD71-AE4D-4843-BCC1-B6C9788D5C70}" type="datetimeFigureOut">
              <a:rPr lang="ru-RU" smtClean="0"/>
              <a:t>17.01.2020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5F079-BCC3-44FF-9D6D-67A8DDE0A3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8951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4DD71-AE4D-4843-BCC1-B6C9788D5C70}" type="datetimeFigureOut">
              <a:rPr lang="ru-RU" smtClean="0"/>
              <a:t>17.01.2020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5F079-BCC3-44FF-9D6D-67A8DDE0A3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3946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4DD71-AE4D-4843-BCC1-B6C9788D5C70}" type="datetimeFigureOut">
              <a:rPr lang="ru-RU" smtClean="0"/>
              <a:t>17.01.2020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5F079-BCC3-44FF-9D6D-67A8DDE0A3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036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4DD71-AE4D-4843-BCC1-B6C9788D5C70}" type="datetimeFigureOut">
              <a:rPr lang="ru-RU" smtClean="0"/>
              <a:t>17.01.2020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5F079-BCC3-44FF-9D6D-67A8DDE0A3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9839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Картинки по запросу фон для слайд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160" y="1785937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endParaRPr lang="kk-KZ" b="1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kk-KZ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kk-KZ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Ашық сабақ тақырыбы: Берел қорымдары</a:t>
            </a:r>
            <a:endParaRPr lang="ru-RU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kk-KZ" b="1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kk-KZ" b="1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kk-KZ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Дайындаған: Умиралиева А.А</a:t>
            </a:r>
          </a:p>
          <a:p>
            <a:pPr marL="0" indent="0" algn="r">
              <a:buNone/>
            </a:pPr>
            <a:r>
              <a:rPr lang="kk-KZ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«А» сынып</a:t>
            </a:r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00785" y="325437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kk-K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kk-KZ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Тараз қаласы әкімдігінң білім бөлімінің №9 орта мектебі»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коммуналдық мемелекеттік </a:t>
            </a:r>
            <a:r>
              <a:rPr lang="kk-K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мекемесі</a:t>
            </a: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2240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Картинки по запросу фон для слайд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160" y="1785937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kk-K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Сабақ </a:t>
            </a:r>
            <a:r>
              <a:rPr lang="kk-K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негізделген оқу </a:t>
            </a:r>
            <a:r>
              <a:rPr lang="kk-K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мақсаттары:</a:t>
            </a:r>
          </a:p>
          <a:p>
            <a:r>
              <a:rPr lang="kk-K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5.2.1.2 – ежелгі тайпалардың дүниетанымын сипаттау;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5.2.2.3 – ежелгі тайпалардың қолданбалы өнер ерекшеліктерін сипаттау</a:t>
            </a:r>
            <a:endParaRPr lang="kk-KZ" sz="32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00785" y="32543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kk-K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5628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Картинки по запросу фон для слайд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160" y="1785937"/>
            <a:ext cx="10515600" cy="435133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kk-K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Сәлемдесу.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Топқа </a:t>
            </a:r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бөлу:Археолог</a:t>
            </a:r>
            <a:r>
              <a:rPr lang="kk-K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Жазушы, Тарихшы топтарға бөлінеді</a:t>
            </a:r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Психологиялық </a:t>
            </a:r>
            <a:r>
              <a:rPr lang="kk-K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ахуал қалыптастыру:</a:t>
            </a:r>
            <a:r>
              <a:rPr lang="kk-K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«Қызыл гүлім-ай» би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Бір-бірімізді тыңдаймыз десек 1 рет қол шапалақтаймыз!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Ұйымшыл боламыз десек 2 рет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Белсенділік танытамыз десек 3 рет шапалақтаймыз!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kk-KZ" sz="32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00785" y="32543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kk-K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0829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Картинки по запросу фон для слайд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00785" y="32543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kk-K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Объект 4" descr="C:\Users\1\Downloads\1111.png"/>
          <p:cNvPicPr>
            <a:picLocks noGrp="1"/>
          </p:cNvPicPr>
          <p:nvPr>
            <p:ph idx="1"/>
          </p:nvPr>
        </p:nvPicPr>
        <p:blipFill>
          <a:blip r:embed="rId3"/>
          <a:srcRect l="3867"/>
          <a:stretch>
            <a:fillRect/>
          </a:stretch>
        </p:blipFill>
        <p:spPr bwMode="auto">
          <a:xfrm>
            <a:off x="1524001" y="1249680"/>
            <a:ext cx="9098280" cy="4739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47723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Картинки по запросу фон для слайд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00785" y="32543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kk-K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Объект 5" descr="Картинки по запросу аңдық стиль"/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970829" y="1193042"/>
            <a:ext cx="3642114" cy="2641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Картинки по запросу аңдық стиль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64322" y="705134"/>
            <a:ext cx="3464484" cy="272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C:\Users\1\Desktop\Screenshot 2.png"/>
          <p:cNvPicPr/>
          <p:nvPr/>
        </p:nvPicPr>
        <p:blipFill>
          <a:blip r:embed="rId5"/>
          <a:srcRect t="31801" r="3546" b="27723"/>
          <a:stretch>
            <a:fillRect/>
          </a:stretch>
        </p:blipFill>
        <p:spPr bwMode="auto">
          <a:xfrm>
            <a:off x="5401309" y="3657600"/>
            <a:ext cx="3797281" cy="2634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845370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Картинки по запросу фон для слайд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986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00785" y="32543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kk-K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Объект 5" descr="http://old.baq.kz/storage/7c/7c25a36cf6872950f1ffdceb4606bed8_resize_w_520_h_.jpg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6106" y="991472"/>
            <a:ext cx="8568054" cy="488330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400675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Картинки по запросу фон для слайд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986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00785" y="32543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kk-K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44880"/>
            <a:ext cx="10515600" cy="52320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Кері байланыс «Білім қоржыны»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kk-K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 descr="C:\Users\Администратор\Downloads\20161124_115003.jpg"/>
          <p:cNvPicPr/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59" t="5646" r="212" b="4028"/>
          <a:stretch/>
        </p:blipFill>
        <p:spPr bwMode="auto">
          <a:xfrm>
            <a:off x="1432560" y="1651000"/>
            <a:ext cx="8412480" cy="404875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1997237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83</Words>
  <Application>Microsoft Office PowerPoint</Application>
  <PresentationFormat>Широкоэкранный</PresentationFormat>
  <Paragraphs>25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Тема Office</vt:lpstr>
      <vt:lpstr>  «Тараз қаласы әкімдігінң білім бөлімінің №9 орта мектебі» коммуналдық мемелекеттік мекемесі </vt:lpstr>
      <vt:lpstr>  </vt:lpstr>
      <vt:lpstr>  </vt:lpstr>
      <vt:lpstr>  </vt:lpstr>
      <vt:lpstr>  </vt:lpstr>
      <vt:lpstr>  </vt:lpstr>
      <vt:lpstr>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«Тараз қаласы әкімдігінң білім бөлімінің №9 орта мектебі» коммуналдық мемелекеттік мекемесі </dc:title>
  <dc:creator>СШ9</dc:creator>
  <cp:lastModifiedBy>СШ9</cp:lastModifiedBy>
  <cp:revision>5</cp:revision>
  <dcterms:created xsi:type="dcterms:W3CDTF">2020-01-16T16:36:26Z</dcterms:created>
  <dcterms:modified xsi:type="dcterms:W3CDTF">2020-01-17T16:20:54Z</dcterms:modified>
</cp:coreProperties>
</file>