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9" r:id="rId5"/>
    <p:sldId id="264" r:id="rId6"/>
    <p:sldId id="265" r:id="rId7"/>
    <p:sldId id="257" r:id="rId8"/>
    <p:sldId id="266" r:id="rId9"/>
    <p:sldId id="258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Қазаққа “Алғыс айту” керек пе?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457200" y="285728"/>
            <a:ext cx="8229600" cy="628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Атырау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Бизнес </a:t>
            </a:r>
            <a:r>
              <a:rPr kumimoji="0" lang="ru-RU" sz="32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және Құқық колледжі</a:t>
            </a:r>
            <a:endParaRPr kumimoji="0" lang="ru-RU" sz="32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kk-K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k-KZ" sz="32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kk-K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k-KZ" sz="32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kk-K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k-KZ" sz="32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kk-K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kk-KZ" sz="20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k-KZ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Дайындаған: Ергалиева Б.С.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k-KZ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Атырау-2021жыл.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 descr="Туған күні досымның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Экология - 3. Шаблон для презентации. | Началоч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6890" y="0"/>
            <a:ext cx="9360890" cy="6858000"/>
          </a:xfrm>
          <a:prstGeom prst="rect">
            <a:avLst/>
          </a:prstGeom>
          <a:noFill/>
        </p:spPr>
      </p:pic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1428728" y="1600201"/>
            <a:ext cx="7258072" cy="4043378"/>
          </a:xfrm>
        </p:spPr>
        <p:txBody>
          <a:bodyPr/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Мақсаты: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 Оқушылардың «сыйластық» құндылықтары туралы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түсініктерін кеңейту.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Міндеттері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ризашылық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алғыс туралы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түсінік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беру;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         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үлкен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кішіге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сүйіспеншілігін, сыпайылық қарым-қатынасын дамыту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         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әдептілікке, кішіпейілділікке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ізеттілікке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тәрбиелеу;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Алғыс айту күніне арналған «Ризашылық – мейірімділік бұлағы» жобас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350"/>
            <a:ext cx="9144000" cy="6894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Экология - 3. Шаблон для презентации. | Началоч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6890" y="0"/>
            <a:ext cx="9360890" cy="6858000"/>
          </a:xfrm>
          <a:prstGeom prst="rect">
            <a:avLst/>
          </a:prstGeom>
          <a:noFill/>
        </p:spPr>
      </p:pic>
      <p:sp>
        <p:nvSpPr>
          <p:cNvPr id="9" name="Содержимое 2"/>
          <p:cNvSpPr txBox="1">
            <a:spLocks/>
          </p:cNvSpPr>
          <p:nvPr/>
        </p:nvSpPr>
        <p:spPr>
          <a:xfrm>
            <a:off x="500034" y="1500174"/>
            <a:ext cx="8229600" cy="478634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Қазақстан Республикасының Президентінің </a:t>
            </a:r>
            <a:r>
              <a:rPr kumimoji="0" lang="ru-RU" sz="3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«Қазақстан Республикасындағы кәс</a:t>
            </a:r>
            <a:r>
              <a:rPr kumimoji="0" lang="en-US" sz="3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ru-RU" sz="3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пт</a:t>
            </a:r>
            <a:r>
              <a:rPr kumimoji="0" lang="en-US" sz="3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 </a:t>
            </a:r>
            <a:r>
              <a:rPr kumimoji="0" lang="ru-RU" sz="3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және өзге </a:t>
            </a: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де </a:t>
            </a:r>
            <a:r>
              <a:rPr kumimoji="0" lang="ru-RU" sz="3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мерекелер</a:t>
            </a: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» 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Жарлығына өзгерістер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мен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толықтырулардың енгізілгені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айтылады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 </a:t>
            </a:r>
            <a:r>
              <a:rPr kumimoji="0" lang="ru-RU" sz="3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Алғыс айту</a:t>
            </a: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күні </a:t>
            </a: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— 1 </a:t>
            </a:r>
            <a:r>
              <a:rPr kumimoji="0" lang="ru-RU" sz="3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наурыз</a:t>
            </a: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3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2015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жылдың сәуір айында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Қазақстан халқы Ассамблеясының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«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Мәңгілік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Ел: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бір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ел —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бір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тағдыр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»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тақырыбымен басталған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ХХІІ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сессиясының ашылу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салтанатында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сөз сөйлей отырып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Назарбаев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халықтардың түгелдей жер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аударылғанын еске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алған еді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«Сталин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режимінде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әр жылдары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өздеріңіз білетіндей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халықтар түгелдей жер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аударылды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вагондардан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ауылдарға тастап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кете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берді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олардың еш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дүниесі болған жоқ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Сол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уақытта бұл далада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өздері мұқтаж 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бола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саман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үйлеріне қабылдаған қазақтар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қазақ отбасылары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ғана өмір сүрді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», — </a:t>
            </a:r>
            <a:r>
              <a:rPr kumimoji="0" lang="ru-RU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деді</a:t>
            </a:r>
            <a:r>
              <a:rPr kumimoji="0" lang="ru-RU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Президент.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Экология - 3. Шаблон для презентации. | Началоч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6890" y="0"/>
            <a:ext cx="936089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14480" y="1285860"/>
            <a:ext cx="721523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Алғыс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біреудің екінші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біреуге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ықыласын білдіруі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рахмет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айтуы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Алғысты сөзбен немесе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қимыл, іс-әрекет, заттай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сыйлық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беру,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тіпті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жақсы қарым-қатынас түрінде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білдіруге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Әркім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Алғыс алу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арқылы өзінің басқалармен қарым-қатынасын, өмірдегі орнын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бағалай алады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Қазақ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халқының ұғымында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неғұрлым көп Алғыс алған адам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бақытты болады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“Алғыспен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көгерер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мәтел соған мегзейді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Реалистичный размытый весенний фон | Бесплатно вектор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57224" y="642919"/>
            <a:ext cx="77867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Мың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алғыс саған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Анашым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Есейіп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кетсемде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саған сәбимін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Көгілдір көктемдей көзіңнен танимын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жыр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әнінен.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АНА... Осы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үш қана әріптен құралған ұлы сөзге әлемдегі барлық жылулық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барлық пәк сезім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барлық бақыт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махаббат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тіпті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бүкіл жаһан сыйып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кеткендей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...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Анаға қаншама ақындар жыр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арнаған.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Қаншама жазушылар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шығарма жазған.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мәңгілік тақырып.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Аналарға қанша жылы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сөздер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дүниенің барлық асылын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алдарына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әкеп үйіп қойсаң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да, осы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жандардың ақ сүтін өтей алмайсың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бетіндегі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аналардың тілеуі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мейірімділік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адалдық, бейбітшілік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адамгершілік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Ұрпағының аман-саулығы.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Реалистичный размытый весенний фон | Бесплатно вектор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" name="Picture 2" descr="Реалистичный размытый весенний фон | Бесплатно вектор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285984" y="785794"/>
            <a:ext cx="578647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Алғыс айту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күніне арналған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өлең</a:t>
            </a: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Аллаға әуелі рахмет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Тірлікті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мынау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жаратқан.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Анаға шексіз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рахмет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Ақ сүт берген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толғатқан.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Әкеге айтам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мың алғыс!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Ұрпақтар жібін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тарқатқан.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Бауырға туған рахмет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Қолдаған, сүйген, жұбатқан.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Ұстазға ұлы рахмет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Нәрімен білім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сусатқан.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Реалистичный размытый весенний фон | Бесплатно вектор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71736" y="785794"/>
            <a:ext cx="57150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Балалық досқа рахмет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Қуанған бірге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мұңдасқан.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Халқыма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туған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рахмет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Шыңдаған, елге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танытқан.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Қазаққа дархан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рахмет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Салт-санасын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сіңірген.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Жеріме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байтақ рахмет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ауа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үшін сімірген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Барша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әлем, саған рахмет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Әр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күнім үшін кешірген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ᐈ Картинки весенняя полянка фотографии, картинки весенняя полянка | скачать  на Depositphotos®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071538" y="1214422"/>
            <a:ext cx="757242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Ұстазыға мың алғыс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Мұғалімнен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өнеге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өмір теңізіне құлаш ұрған кез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кірт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ұстазымен мақтанады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«Мектептің жүрегі»,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«Бала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жанының бағбаны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»… 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бұл мектеп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мұғалімі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ұстазға арналған теңеулер.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Мұндай мадақтауларды жалғастыра берсек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даналық сөздер тізбегі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шексіздікке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ұласады.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Мерейлі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мерекеде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дендеріңізге саулық, отбасыларыңызға амандық, істеріңізге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ттілік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тілейміз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Ұстаз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болу аса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маңызды және өте қиын мамандық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өйткені ұстаз білім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ғана беріп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қоймайды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Ұстаз баланы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болашақ үлкен өмірге дайындап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қажетті кеңестермен сусындатады</a:t>
            </a:r>
            <a:r>
              <a:rPr lang="ru-RU" sz="2800" dirty="0" smtClean="0"/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242</Words>
  <PresentationFormat>Экран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15</cp:revision>
  <dcterms:created xsi:type="dcterms:W3CDTF">2021-02-28T09:34:38Z</dcterms:created>
  <dcterms:modified xsi:type="dcterms:W3CDTF">2021-02-28T11:43:23Z</dcterms:modified>
</cp:coreProperties>
</file>