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wmf" ContentType="image/x-wmf"/>
  <Default Extension="jpeg" ContentType="image/jpeg"/>
  <Default Extension="rels" ContentType="application/vnd.openxmlformats-package.relationships+xml"/>
  <Default Extension="xml" ContentType="application/xml"/>
  <Default Extension="gif" ContentType="image/gif"/>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0"/>
  </p:notesMasterIdLst>
  <p:sldIdLst>
    <p:sldId id="275" r:id="rId2"/>
    <p:sldId id="293" r:id="rId3"/>
    <p:sldId id="294" r:id="rId4"/>
    <p:sldId id="295" r:id="rId5"/>
    <p:sldId id="319" r:id="rId6"/>
    <p:sldId id="296" r:id="rId7"/>
    <p:sldId id="297" r:id="rId8"/>
    <p:sldId id="304" r:id="rId9"/>
    <p:sldId id="320" r:id="rId10"/>
    <p:sldId id="305" r:id="rId11"/>
    <p:sldId id="299" r:id="rId12"/>
    <p:sldId id="300" r:id="rId13"/>
    <p:sldId id="301" r:id="rId14"/>
    <p:sldId id="298" r:id="rId15"/>
    <p:sldId id="302" r:id="rId16"/>
    <p:sldId id="306" r:id="rId17"/>
    <p:sldId id="307" r:id="rId18"/>
    <p:sldId id="271" r:id="rId19"/>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735" autoAdjust="0"/>
    <p:restoredTop sz="94671" autoAdjust="0"/>
  </p:normalViewPr>
  <p:slideViewPr>
    <p:cSldViewPr>
      <p:cViewPr>
        <p:scale>
          <a:sx n="70" d="100"/>
          <a:sy n="70" d="100"/>
        </p:scale>
        <p:origin x="-1805" y="-64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8.wmf"/><Relationship Id="rId1" Type="http://schemas.openxmlformats.org/officeDocument/2006/relationships/image" Target="../media/image7.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42E0DD9-27B9-44D0-A2F9-E3132F021653}" type="datetimeFigureOut">
              <a:rPr lang="ru-RU" smtClean="0"/>
              <a:pPr/>
              <a:t>25.01.2016</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DE6E2B8-529A-4270-92A9-DC3D12904D09}" type="slidenum">
              <a:rPr lang="ru-RU" smtClean="0"/>
              <a:pPr/>
              <a:t>‹#›</a:t>
            </a:fld>
            <a:endParaRPr lang="ru-RU"/>
          </a:p>
        </p:txBody>
      </p:sp>
    </p:spTree>
    <p:extLst>
      <p:ext uri="{BB962C8B-B14F-4D97-AF65-F5344CB8AC3E}">
        <p14:creationId xmlns:p14="http://schemas.microsoft.com/office/powerpoint/2010/main" val="270725820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B4C71EC6-210F-42DE-9C53-41977AD35B3D}" type="datetimeFigureOut">
              <a:rPr lang="ru-RU" smtClean="0"/>
              <a:pPr/>
              <a:t>25.01.2016</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B4C71EC6-210F-42DE-9C53-41977AD35B3D}" type="datetimeFigureOut">
              <a:rPr lang="ru-RU" smtClean="0"/>
              <a:pPr/>
              <a:t>25.01.2016</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B4C71EC6-210F-42DE-9C53-41977AD35B3D}" type="datetimeFigureOut">
              <a:rPr lang="ru-RU" smtClean="0"/>
              <a:pPr/>
              <a:t>25.01.2016</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B4C71EC6-210F-42DE-9C53-41977AD35B3D}" type="datetimeFigureOut">
              <a:rPr lang="ru-RU" smtClean="0"/>
              <a:pPr/>
              <a:t>25.01.2016</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B4C71EC6-210F-42DE-9C53-41977AD35B3D}" type="datetimeFigureOut">
              <a:rPr lang="ru-RU" smtClean="0"/>
              <a:pPr/>
              <a:t>25.01.2016</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B4C71EC6-210F-42DE-9C53-41977AD35B3D}" type="datetimeFigureOut">
              <a:rPr lang="ru-RU" smtClean="0"/>
              <a:pPr/>
              <a:t>25.01.2016</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19B0651-EE4F-4900-A07F-96A6BFA9D0F0}"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B4C71EC6-210F-42DE-9C53-41977AD35B3D}" type="datetimeFigureOut">
              <a:rPr lang="ru-RU" smtClean="0"/>
              <a:pPr/>
              <a:t>25.01.2016</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B19B0651-EE4F-4900-A07F-96A6BFA9D0F0}"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B4C71EC6-210F-42DE-9C53-41977AD35B3D}" type="datetimeFigureOut">
              <a:rPr lang="ru-RU" smtClean="0"/>
              <a:pPr/>
              <a:t>25.01.2016</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B19B0651-EE4F-4900-A07F-96A6BFA9D0F0}"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B4C71EC6-210F-42DE-9C53-41977AD35B3D}" type="datetimeFigureOut">
              <a:rPr lang="ru-RU" smtClean="0"/>
              <a:pPr/>
              <a:t>25.01.2016</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B19B0651-EE4F-4900-A07F-96A6BFA9D0F0}"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B4C71EC6-210F-42DE-9C53-41977AD35B3D}" type="datetimeFigureOut">
              <a:rPr lang="ru-RU" smtClean="0"/>
              <a:pPr/>
              <a:t>25.01.2016</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19B0651-EE4F-4900-A07F-96A6BFA9D0F0}"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B4C71EC6-210F-42DE-9C53-41977AD35B3D}" type="datetimeFigureOut">
              <a:rPr lang="ru-RU" smtClean="0"/>
              <a:pPr/>
              <a:t>25.01.2016</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19B0651-EE4F-4900-A07F-96A6BFA9D0F0}" type="slidenum">
              <a:rPr lang="ru-RU" smtClean="0"/>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4C71EC6-210F-42DE-9C53-41977AD35B3D}" type="datetimeFigureOut">
              <a:rPr lang="ru-RU" smtClean="0"/>
              <a:pPr/>
              <a:t>25.01.2016</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19B0651-EE4F-4900-A07F-96A6BFA9D0F0}"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9.gi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0.gi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9.gi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gif"/><Relationship Id="rId1" Type="http://schemas.openxmlformats.org/officeDocument/2006/relationships/slideLayout" Target="../slideLayouts/slideLayout7.xml"/><Relationship Id="rId5" Type="http://schemas.openxmlformats.org/officeDocument/2006/relationships/image" Target="../media/image15.jpeg"/><Relationship Id="rId4" Type="http://schemas.openxmlformats.org/officeDocument/2006/relationships/image" Target="../media/image14.jpe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17.jpeg"/></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image" Target="../media/image4.gi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8.wmf"/><Relationship Id="rId5" Type="http://schemas.openxmlformats.org/officeDocument/2006/relationships/oleObject" Target="../embeddings/oleObject2.bin"/><Relationship Id="rId4" Type="http://schemas.openxmlformats.org/officeDocument/2006/relationships/image" Target="../media/image7.wmf"/></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idx="1"/>
          </p:nvPr>
        </p:nvSpPr>
        <p:spPr/>
        <p:txBody>
          <a:bodyPr/>
          <a:lstStyle/>
          <a:p>
            <a:endParaRPr lang="ru-RU"/>
          </a:p>
        </p:txBody>
      </p:sp>
      <p:pic>
        <p:nvPicPr>
          <p:cNvPr id="2048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48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78888" y="4633034"/>
            <a:ext cx="2365112" cy="23824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484"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556" y="4481485"/>
            <a:ext cx="2482616" cy="25008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 name="TextBox 12"/>
          <p:cNvSpPr txBox="1"/>
          <p:nvPr/>
        </p:nvSpPr>
        <p:spPr>
          <a:xfrm>
            <a:off x="2000232" y="4429132"/>
            <a:ext cx="4929222" cy="1569660"/>
          </a:xfrm>
          <a:prstGeom prst="rect">
            <a:avLst/>
          </a:prstGeom>
          <a:noFill/>
        </p:spPr>
        <p:txBody>
          <a:bodyPr wrap="square" rtlCol="0">
            <a:spAutoFit/>
          </a:bodyPr>
          <a:lstStyle/>
          <a:p>
            <a:pPr algn="ctr"/>
            <a:r>
              <a:rPr lang="ru-RU" sz="2400" b="1" i="1" kern="10" dirty="0" err="1" smtClean="0">
                <a:ln w="1905"/>
                <a:solidFill>
                  <a:srgbClr val="002060"/>
                </a:solidFill>
                <a:effectLst>
                  <a:innerShdw blurRad="69850" dist="43180" dir="5400000">
                    <a:srgbClr val="000000">
                      <a:alpha val="65000"/>
                    </a:srgbClr>
                  </a:innerShdw>
                </a:effectLst>
                <a:latin typeface="Times New Roman"/>
                <a:cs typeface="Times New Roman"/>
              </a:rPr>
              <a:t>Мұнайлы</a:t>
            </a:r>
            <a:r>
              <a:rPr lang="ru-RU" sz="2400" b="1" i="1" kern="10" dirty="0" smtClean="0">
                <a:ln w="1905"/>
                <a:solidFill>
                  <a:srgbClr val="002060"/>
                </a:solidFill>
                <a:effectLst>
                  <a:innerShdw blurRad="69850" dist="43180" dir="5400000">
                    <a:srgbClr val="000000">
                      <a:alpha val="65000"/>
                    </a:srgbClr>
                  </a:innerShdw>
                </a:effectLst>
                <a:latin typeface="Times New Roman"/>
                <a:cs typeface="Times New Roman"/>
              </a:rPr>
              <a:t> ауданы,№2жалпы орта </a:t>
            </a:r>
            <a:r>
              <a:rPr lang="ru-RU" sz="2400" b="1" i="1" kern="10" dirty="0" err="1" smtClean="0">
                <a:ln w="1905"/>
                <a:solidFill>
                  <a:srgbClr val="002060"/>
                </a:solidFill>
                <a:effectLst>
                  <a:innerShdw blurRad="69850" dist="43180" dir="5400000">
                    <a:srgbClr val="000000">
                      <a:alpha val="65000"/>
                    </a:srgbClr>
                  </a:innerShdw>
                </a:effectLst>
                <a:latin typeface="Times New Roman"/>
                <a:cs typeface="Times New Roman"/>
              </a:rPr>
              <a:t>білім</a:t>
            </a:r>
            <a:r>
              <a:rPr lang="ru-RU" sz="2400" b="1" i="1" kern="10" dirty="0" smtClean="0">
                <a:ln w="1905"/>
                <a:solidFill>
                  <a:srgbClr val="002060"/>
                </a:solidFill>
                <a:effectLst>
                  <a:innerShdw blurRad="69850" dist="43180" dir="5400000">
                    <a:srgbClr val="000000">
                      <a:alpha val="65000"/>
                    </a:srgbClr>
                  </a:innerShdw>
                </a:effectLst>
                <a:latin typeface="Times New Roman"/>
                <a:cs typeface="Times New Roman"/>
              </a:rPr>
              <a:t> </a:t>
            </a:r>
            <a:r>
              <a:rPr lang="ru-RU" sz="2400" b="1" i="1" kern="10" dirty="0" err="1" smtClean="0">
                <a:ln w="1905"/>
                <a:solidFill>
                  <a:srgbClr val="002060"/>
                </a:solidFill>
                <a:effectLst>
                  <a:innerShdw blurRad="69850" dist="43180" dir="5400000">
                    <a:srgbClr val="000000">
                      <a:alpha val="65000"/>
                    </a:srgbClr>
                  </a:innerShdw>
                </a:effectLst>
                <a:latin typeface="Times New Roman"/>
                <a:cs typeface="Times New Roman"/>
              </a:rPr>
              <a:t>беретін</a:t>
            </a:r>
            <a:r>
              <a:rPr lang="ru-RU" sz="2400" b="1" i="1" kern="10" dirty="0" smtClean="0">
                <a:ln w="1905"/>
                <a:solidFill>
                  <a:srgbClr val="002060"/>
                </a:solidFill>
                <a:effectLst>
                  <a:innerShdw blurRad="69850" dist="43180" dir="5400000">
                    <a:srgbClr val="000000">
                      <a:alpha val="65000"/>
                    </a:srgbClr>
                  </a:innerShdw>
                </a:effectLst>
                <a:latin typeface="Times New Roman"/>
                <a:cs typeface="Times New Roman"/>
              </a:rPr>
              <a:t> </a:t>
            </a:r>
            <a:r>
              <a:rPr lang="ru-RU" sz="2400" b="1" i="1" kern="10" dirty="0" err="1" smtClean="0">
                <a:ln w="1905"/>
                <a:solidFill>
                  <a:srgbClr val="002060"/>
                </a:solidFill>
                <a:effectLst>
                  <a:innerShdw blurRad="69850" dist="43180" dir="5400000">
                    <a:srgbClr val="000000">
                      <a:alpha val="65000"/>
                    </a:srgbClr>
                  </a:innerShdw>
                </a:effectLst>
                <a:latin typeface="Times New Roman"/>
                <a:cs typeface="Times New Roman"/>
              </a:rPr>
              <a:t>мектептің</a:t>
            </a:r>
            <a:endParaRPr lang="ru-RU" sz="2400" b="1" i="1" kern="10" dirty="0" smtClean="0">
              <a:ln w="1905"/>
              <a:solidFill>
                <a:srgbClr val="002060"/>
              </a:solidFill>
              <a:effectLst>
                <a:innerShdw blurRad="69850" dist="43180" dir="5400000">
                  <a:srgbClr val="000000">
                    <a:alpha val="65000"/>
                  </a:srgbClr>
                </a:innerShdw>
              </a:effectLst>
              <a:latin typeface="Times New Roman"/>
              <a:cs typeface="Times New Roman"/>
            </a:endParaRPr>
          </a:p>
          <a:p>
            <a:pPr algn="ctr"/>
            <a:r>
              <a:rPr lang="ru-RU" sz="2400" b="1" i="1" kern="10" dirty="0" smtClean="0">
                <a:ln w="1905"/>
                <a:solidFill>
                  <a:srgbClr val="002060"/>
                </a:solidFill>
                <a:effectLst>
                  <a:innerShdw blurRad="69850" dist="43180" dir="5400000">
                    <a:srgbClr val="000000">
                      <a:alpha val="65000"/>
                    </a:srgbClr>
                  </a:innerShdw>
                </a:effectLst>
                <a:latin typeface="Times New Roman"/>
                <a:cs typeface="Times New Roman"/>
              </a:rPr>
              <a:t>информатика </a:t>
            </a:r>
            <a:r>
              <a:rPr lang="ru-RU" sz="2400" b="1" i="1" kern="10" dirty="0" err="1" smtClean="0">
                <a:ln w="1905"/>
                <a:solidFill>
                  <a:srgbClr val="002060"/>
                </a:solidFill>
                <a:effectLst>
                  <a:innerShdw blurRad="69850" dist="43180" dir="5400000">
                    <a:srgbClr val="000000">
                      <a:alpha val="65000"/>
                    </a:srgbClr>
                  </a:innerShdw>
                </a:effectLst>
                <a:latin typeface="Times New Roman"/>
                <a:cs typeface="Times New Roman"/>
              </a:rPr>
              <a:t>пәні</a:t>
            </a:r>
            <a:r>
              <a:rPr lang="ru-RU" sz="2400" b="1" i="1" kern="10" dirty="0" smtClean="0">
                <a:ln w="1905"/>
                <a:solidFill>
                  <a:srgbClr val="002060"/>
                </a:solidFill>
                <a:effectLst>
                  <a:innerShdw blurRad="69850" dist="43180" dir="5400000">
                    <a:srgbClr val="000000">
                      <a:alpha val="65000"/>
                    </a:srgbClr>
                  </a:innerShdw>
                </a:effectLst>
                <a:latin typeface="Times New Roman"/>
                <a:cs typeface="Times New Roman"/>
              </a:rPr>
              <a:t> </a:t>
            </a:r>
            <a:r>
              <a:rPr lang="ru-RU" sz="2400" b="1" i="1" kern="10" dirty="0" err="1" smtClean="0">
                <a:ln w="1905"/>
                <a:solidFill>
                  <a:srgbClr val="002060"/>
                </a:solidFill>
                <a:effectLst>
                  <a:innerShdw blurRad="69850" dist="43180" dir="5400000">
                    <a:srgbClr val="000000">
                      <a:alpha val="65000"/>
                    </a:srgbClr>
                  </a:innerShdw>
                </a:effectLst>
                <a:latin typeface="Times New Roman"/>
                <a:cs typeface="Times New Roman"/>
              </a:rPr>
              <a:t>мұғалімі</a:t>
            </a:r>
            <a:endParaRPr lang="ru-RU" sz="2400" b="1" i="1" kern="10" dirty="0" smtClean="0">
              <a:ln w="1905"/>
              <a:solidFill>
                <a:srgbClr val="002060"/>
              </a:solidFill>
              <a:effectLst>
                <a:innerShdw blurRad="69850" dist="43180" dir="5400000">
                  <a:srgbClr val="000000">
                    <a:alpha val="65000"/>
                  </a:srgbClr>
                </a:innerShdw>
              </a:effectLst>
              <a:latin typeface="Times New Roman"/>
              <a:cs typeface="Times New Roman"/>
            </a:endParaRPr>
          </a:p>
          <a:p>
            <a:pPr algn="ctr"/>
            <a:r>
              <a:rPr lang="kk-KZ" sz="2400" b="1" i="1" kern="10" dirty="0" smtClean="0">
                <a:ln w="1905"/>
                <a:solidFill>
                  <a:srgbClr val="002060"/>
                </a:solidFill>
                <a:effectLst>
                  <a:innerShdw blurRad="69850" dist="43180" dir="5400000">
                    <a:srgbClr val="000000">
                      <a:alpha val="65000"/>
                    </a:srgbClr>
                  </a:innerShdw>
                </a:effectLst>
                <a:latin typeface="Times New Roman"/>
                <a:cs typeface="Times New Roman"/>
              </a:rPr>
              <a:t>Мунатова Гульаим Аманкосовна</a:t>
            </a:r>
            <a:endParaRPr lang="ru-RU" sz="2400" b="1" i="1" kern="10" dirty="0" smtClean="0">
              <a:ln w="1905"/>
              <a:solidFill>
                <a:srgbClr val="002060"/>
              </a:solidFill>
              <a:effectLst>
                <a:innerShdw blurRad="69850" dist="43180" dir="5400000">
                  <a:srgbClr val="000000">
                    <a:alpha val="65000"/>
                  </a:srgbClr>
                </a:innerShdw>
              </a:effectLst>
              <a:latin typeface="Times New Roman"/>
              <a:cs typeface="Times New Roman"/>
            </a:endParaRPr>
          </a:p>
        </p:txBody>
      </p:sp>
      <p:sp>
        <p:nvSpPr>
          <p:cNvPr id="14" name="Прямоугольник 13"/>
          <p:cNvSpPr/>
          <p:nvPr/>
        </p:nvSpPr>
        <p:spPr>
          <a:xfrm>
            <a:off x="785786" y="2000240"/>
            <a:ext cx="7358114" cy="2277547"/>
          </a:xfrm>
          <a:prstGeom prst="rect">
            <a:avLst/>
          </a:prstGeom>
          <a:noFill/>
        </p:spPr>
        <p:txBody>
          <a:bodyPr wrap="square" lIns="91440" tIns="45720" rIns="91440" bIns="45720">
            <a:spAutoFit/>
          </a:bodyPr>
          <a:lstStyle/>
          <a:p>
            <a:r>
              <a:rPr lang="kk-KZ" sz="54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a:t>
            </a:r>
            <a:r>
              <a:rPr lang="kk-KZ" sz="4400" b="1" i="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itchFamily="18" charset="0"/>
                <a:cs typeface="Times New Roman" pitchFamily="18" charset="0"/>
              </a:rPr>
              <a:t>Мұғалімдердің шығармашылық қабілетін шыңдау»</a:t>
            </a:r>
            <a:endParaRPr lang="ru-RU" sz="4400" b="1" i="1" cap="all" spc="0"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itchFamily="18" charset="0"/>
              <a:cs typeface="Times New Roman" pitchFamily="18" charset="0"/>
            </a:endParaRPr>
          </a:p>
        </p:txBody>
      </p:sp>
      <p:sp>
        <p:nvSpPr>
          <p:cNvPr id="15" name="TextBox 14"/>
          <p:cNvSpPr txBox="1"/>
          <p:nvPr/>
        </p:nvSpPr>
        <p:spPr>
          <a:xfrm>
            <a:off x="500034" y="1214422"/>
            <a:ext cx="4359998" cy="523220"/>
          </a:xfrm>
          <a:prstGeom prst="rect">
            <a:avLst/>
          </a:prstGeom>
          <a:noFill/>
        </p:spPr>
        <p:txBody>
          <a:bodyPr wrap="square" rtlCol="0">
            <a:spAutoFit/>
          </a:bodyPr>
          <a:lstStyle/>
          <a:p>
            <a:r>
              <a:rPr lang="kk-KZ" sz="2800" b="1" i="1" dirty="0" smtClean="0">
                <a:solidFill>
                  <a:srgbClr val="002060"/>
                </a:solidFill>
                <a:latin typeface="Times New Roman" pitchFamily="18" charset="0"/>
                <a:cs typeface="Times New Roman" pitchFamily="18" charset="0"/>
              </a:rPr>
              <a:t>Коучингтің тақырыбы:</a:t>
            </a:r>
            <a:endParaRPr lang="ru-RU" sz="2800" b="1" i="1" dirty="0">
              <a:solidFill>
                <a:srgbClr val="002060"/>
              </a:solidFill>
              <a:latin typeface="Times New Roman" pitchFamily="18" charset="0"/>
              <a:cs typeface="Times New Roman" pitchFamily="18" charset="0"/>
            </a:endParaRPr>
          </a:p>
        </p:txBody>
      </p:sp>
      <p:sp>
        <p:nvSpPr>
          <p:cNvPr id="10" name="TextBox 9"/>
          <p:cNvSpPr txBox="1"/>
          <p:nvPr/>
        </p:nvSpPr>
        <p:spPr>
          <a:xfrm>
            <a:off x="2571736" y="428604"/>
            <a:ext cx="3786214" cy="584775"/>
          </a:xfrm>
          <a:prstGeom prst="rect">
            <a:avLst/>
          </a:prstGeom>
          <a:noFill/>
        </p:spPr>
        <p:txBody>
          <a:bodyPr wrap="square" rtlCol="0">
            <a:spAutoFit/>
          </a:bodyPr>
          <a:lstStyle/>
          <a:p>
            <a:pPr algn="ctr"/>
            <a:r>
              <a:rPr lang="ru-RU" sz="3200" b="1" i="1" u="sng" dirty="0" smtClean="0">
                <a:solidFill>
                  <a:srgbClr val="7030A0"/>
                </a:solidFill>
                <a:effectLst>
                  <a:outerShdw blurRad="38100" dist="38100" dir="2700000" algn="tl">
                    <a:srgbClr val="000000">
                      <a:alpha val="43137"/>
                    </a:srgbClr>
                  </a:outerShdw>
                </a:effectLst>
                <a:latin typeface="Times New Roman" pitchFamily="18" charset="0"/>
                <a:cs typeface="Times New Roman" pitchFamily="18" charset="0"/>
              </a:rPr>
              <a:t>25</a:t>
            </a:r>
            <a:r>
              <a:rPr lang="kk-KZ" sz="3200" b="1" i="1" u="sng" dirty="0" smtClean="0">
                <a:solidFill>
                  <a:srgbClr val="7030A0"/>
                </a:solidFill>
                <a:effectLst>
                  <a:outerShdw blurRad="38100" dist="38100" dir="2700000" algn="tl">
                    <a:srgbClr val="000000">
                      <a:alpha val="43137"/>
                    </a:srgbClr>
                  </a:outerShdw>
                </a:effectLst>
                <a:latin typeface="Times New Roman" pitchFamily="18" charset="0"/>
                <a:cs typeface="Times New Roman" pitchFamily="18" charset="0"/>
              </a:rPr>
              <a:t>.01.2016</a:t>
            </a:r>
            <a:endParaRPr lang="ru-RU" sz="3200" b="1" i="1" u="sng" dirty="0">
              <a:solidFill>
                <a:srgbClr val="7030A0"/>
              </a:solidFill>
              <a:effectLst>
                <a:outerShdw blurRad="38100" dist="38100" dir="2700000" algn="tl">
                  <a:srgbClr val="000000">
                    <a:alpha val="43137"/>
                  </a:srgbClr>
                </a:outerShdw>
              </a:effectLst>
              <a:latin typeface="Times New Roman" pitchFamily="18" charset="0"/>
              <a:cs typeface="Times New Roman" pitchFamily="18" charset="0"/>
            </a:endParaRPr>
          </a:p>
        </p:txBody>
      </p:sp>
    </p:spTree>
    <p:extLst>
      <p:ext uri="{BB962C8B-B14F-4D97-AF65-F5344CB8AC3E}">
        <p14:creationId xmlns:p14="http://schemas.microsoft.com/office/powerpoint/2010/main" val="2121777693"/>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gradFill>
          <a:gsLst>
            <a:gs pos="0">
              <a:srgbClr val="FF3399"/>
            </a:gs>
            <a:gs pos="25000">
              <a:srgbClr val="FF6633"/>
            </a:gs>
            <a:gs pos="50000">
              <a:srgbClr val="FFFF00"/>
            </a:gs>
            <a:gs pos="75000">
              <a:srgbClr val="01A78F"/>
            </a:gs>
            <a:gs pos="100000">
              <a:srgbClr val="3366FF"/>
            </a:gs>
          </a:gsLst>
          <a:lin ang="5400000" scaled="0"/>
        </a:gradFill>
        <a:effectLst/>
      </p:bgPr>
    </p:bg>
    <p:spTree>
      <p:nvGrpSpPr>
        <p:cNvPr id="1" name=""/>
        <p:cNvGrpSpPr/>
        <p:nvPr/>
      </p:nvGrpSpPr>
      <p:grpSpPr>
        <a:xfrm>
          <a:off x="0" y="0"/>
          <a:ext cx="0" cy="0"/>
          <a:chOff x="0" y="0"/>
          <a:chExt cx="0" cy="0"/>
        </a:xfrm>
      </p:grpSpPr>
      <p:sp>
        <p:nvSpPr>
          <p:cNvPr id="6" name="Freeform 8"/>
          <p:cNvSpPr>
            <a:spLocks/>
          </p:cNvSpPr>
          <p:nvPr/>
        </p:nvSpPr>
        <p:spPr bwMode="auto">
          <a:xfrm rot="90737" flipV="1">
            <a:off x="-118676" y="838031"/>
            <a:ext cx="8889765" cy="6653386"/>
          </a:xfrm>
          <a:custGeom>
            <a:avLst/>
            <a:gdLst>
              <a:gd name="T0" fmla="*/ 2147483647 w 1707"/>
              <a:gd name="T1" fmla="*/ 2147483647 h 727"/>
              <a:gd name="T2" fmla="*/ 2147483647 w 1707"/>
              <a:gd name="T3" fmla="*/ 2147483647 h 727"/>
              <a:gd name="T4" fmla="*/ 2147483647 w 1707"/>
              <a:gd name="T5" fmla="*/ 2147483647 h 727"/>
              <a:gd name="T6" fmla="*/ 2147483647 w 1707"/>
              <a:gd name="T7" fmla="*/ 2147483647 h 727"/>
              <a:gd name="T8" fmla="*/ 2147483647 w 1707"/>
              <a:gd name="T9" fmla="*/ 2147483647 h 727"/>
              <a:gd name="T10" fmla="*/ 2147483647 w 1707"/>
              <a:gd name="T11" fmla="*/ 2147483647 h 727"/>
              <a:gd name="T12" fmla="*/ 2147483647 w 1707"/>
              <a:gd name="T13" fmla="*/ 2147483647 h 727"/>
              <a:gd name="T14" fmla="*/ 2147483647 w 1707"/>
              <a:gd name="T15" fmla="*/ 2147483647 h 727"/>
              <a:gd name="T16" fmla="*/ 2147483647 w 1707"/>
              <a:gd name="T17" fmla="*/ 2147483647 h 727"/>
              <a:gd name="T18" fmla="*/ 2147483647 w 1707"/>
              <a:gd name="T19" fmla="*/ 2147483647 h 727"/>
              <a:gd name="T20" fmla="*/ 2147483647 w 1707"/>
              <a:gd name="T21" fmla="*/ 2147483647 h 727"/>
              <a:gd name="T22" fmla="*/ 2147483647 w 1707"/>
              <a:gd name="T23" fmla="*/ 2147483647 h 727"/>
              <a:gd name="T24" fmla="*/ 2147483647 w 1707"/>
              <a:gd name="T25" fmla="*/ 2147483647 h 727"/>
              <a:gd name="T26" fmla="*/ 2147483647 w 1707"/>
              <a:gd name="T27" fmla="*/ 2147483647 h 727"/>
              <a:gd name="T28" fmla="*/ 2147483647 w 1707"/>
              <a:gd name="T29" fmla="*/ 2147483647 h 727"/>
              <a:gd name="T30" fmla="*/ 2147483647 w 1707"/>
              <a:gd name="T31" fmla="*/ 2147483647 h 727"/>
              <a:gd name="T32" fmla="*/ 2147483647 w 1707"/>
              <a:gd name="T33" fmla="*/ 2147483647 h 727"/>
              <a:gd name="T34" fmla="*/ 2147483647 w 1707"/>
              <a:gd name="T35" fmla="*/ 2147483647 h 727"/>
              <a:gd name="T36" fmla="*/ 2147483647 w 1707"/>
              <a:gd name="T37" fmla="*/ 2147483647 h 727"/>
              <a:gd name="T38" fmla="*/ 2147483647 w 1707"/>
              <a:gd name="T39" fmla="*/ 2147483647 h 727"/>
              <a:gd name="T40" fmla="*/ 2147483647 w 1707"/>
              <a:gd name="T41" fmla="*/ 2147483647 h 727"/>
              <a:gd name="T42" fmla="*/ 2147483647 w 1707"/>
              <a:gd name="T43" fmla="*/ 2147483647 h 727"/>
              <a:gd name="T44" fmla="*/ 2147483647 w 1707"/>
              <a:gd name="T45" fmla="*/ 2147483647 h 727"/>
              <a:gd name="T46" fmla="*/ 2147483647 w 1707"/>
              <a:gd name="T47" fmla="*/ 2147483647 h 727"/>
              <a:gd name="T48" fmla="*/ 2147483647 w 1707"/>
              <a:gd name="T49" fmla="*/ 2147483647 h 727"/>
              <a:gd name="T50" fmla="*/ 2147483647 w 1707"/>
              <a:gd name="T51" fmla="*/ 2147483647 h 727"/>
              <a:gd name="T52" fmla="*/ 2147483647 w 1707"/>
              <a:gd name="T53" fmla="*/ 2147483647 h 727"/>
              <a:gd name="T54" fmla="*/ 2147483647 w 1707"/>
              <a:gd name="T55" fmla="*/ 2147483647 h 727"/>
              <a:gd name="T56" fmla="*/ 2147483647 w 1707"/>
              <a:gd name="T57" fmla="*/ 2147483647 h 727"/>
              <a:gd name="T58" fmla="*/ 2147483647 w 1707"/>
              <a:gd name="T59" fmla="*/ 2147483647 h 727"/>
              <a:gd name="T60" fmla="*/ 2147483647 w 1707"/>
              <a:gd name="T61" fmla="*/ 2147483647 h 727"/>
              <a:gd name="T62" fmla="*/ 2147483647 w 1707"/>
              <a:gd name="T63" fmla="*/ 2147483647 h 727"/>
              <a:gd name="T64" fmla="*/ 2147483647 w 1707"/>
              <a:gd name="T65" fmla="*/ 2147483647 h 727"/>
              <a:gd name="T66" fmla="*/ 2147483647 w 1707"/>
              <a:gd name="T67" fmla="*/ 2147483647 h 727"/>
              <a:gd name="T68" fmla="*/ 2147483647 w 1707"/>
              <a:gd name="T69" fmla="*/ 2147483647 h 727"/>
              <a:gd name="T70" fmla="*/ 2147483647 w 1707"/>
              <a:gd name="T71" fmla="*/ 2147483647 h 727"/>
              <a:gd name="T72" fmla="*/ 2147483647 w 1707"/>
              <a:gd name="T73" fmla="*/ 2147483647 h 727"/>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707"/>
              <a:gd name="T112" fmla="*/ 0 h 727"/>
              <a:gd name="T113" fmla="*/ 1707 w 1707"/>
              <a:gd name="T114" fmla="*/ 727 h 727"/>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707" h="727">
                <a:moveTo>
                  <a:pt x="179" y="102"/>
                </a:moveTo>
                <a:cubicBezTo>
                  <a:pt x="185" y="92"/>
                  <a:pt x="189" y="80"/>
                  <a:pt x="198" y="73"/>
                </a:cubicBezTo>
                <a:cubicBezTo>
                  <a:pt x="233" y="45"/>
                  <a:pt x="259" y="93"/>
                  <a:pt x="286" y="112"/>
                </a:cubicBezTo>
                <a:cubicBezTo>
                  <a:pt x="306" y="105"/>
                  <a:pt x="325" y="85"/>
                  <a:pt x="345" y="92"/>
                </a:cubicBezTo>
                <a:cubicBezTo>
                  <a:pt x="365" y="99"/>
                  <a:pt x="404" y="112"/>
                  <a:pt x="404" y="112"/>
                </a:cubicBezTo>
                <a:cubicBezTo>
                  <a:pt x="414" y="109"/>
                  <a:pt x="423" y="101"/>
                  <a:pt x="433" y="102"/>
                </a:cubicBezTo>
                <a:cubicBezTo>
                  <a:pt x="453" y="104"/>
                  <a:pt x="491" y="122"/>
                  <a:pt x="491" y="122"/>
                </a:cubicBezTo>
                <a:cubicBezTo>
                  <a:pt x="501" y="119"/>
                  <a:pt x="511" y="110"/>
                  <a:pt x="521" y="112"/>
                </a:cubicBezTo>
                <a:cubicBezTo>
                  <a:pt x="532" y="114"/>
                  <a:pt x="538" y="131"/>
                  <a:pt x="550" y="131"/>
                </a:cubicBezTo>
                <a:cubicBezTo>
                  <a:pt x="562" y="131"/>
                  <a:pt x="569" y="118"/>
                  <a:pt x="579" y="112"/>
                </a:cubicBezTo>
                <a:cubicBezTo>
                  <a:pt x="641" y="151"/>
                  <a:pt x="655" y="101"/>
                  <a:pt x="716" y="141"/>
                </a:cubicBezTo>
                <a:cubicBezTo>
                  <a:pt x="732" y="138"/>
                  <a:pt x="748" y="129"/>
                  <a:pt x="765" y="131"/>
                </a:cubicBezTo>
                <a:cubicBezTo>
                  <a:pt x="777" y="132"/>
                  <a:pt x="782" y="150"/>
                  <a:pt x="794" y="151"/>
                </a:cubicBezTo>
                <a:cubicBezTo>
                  <a:pt x="812" y="153"/>
                  <a:pt x="853" y="138"/>
                  <a:pt x="872" y="131"/>
                </a:cubicBezTo>
                <a:cubicBezTo>
                  <a:pt x="885" y="138"/>
                  <a:pt x="897" y="149"/>
                  <a:pt x="911" y="151"/>
                </a:cubicBezTo>
                <a:cubicBezTo>
                  <a:pt x="924" y="153"/>
                  <a:pt x="937" y="141"/>
                  <a:pt x="950" y="141"/>
                </a:cubicBezTo>
                <a:cubicBezTo>
                  <a:pt x="961" y="141"/>
                  <a:pt x="970" y="148"/>
                  <a:pt x="980" y="151"/>
                </a:cubicBezTo>
                <a:cubicBezTo>
                  <a:pt x="996" y="148"/>
                  <a:pt x="1012" y="139"/>
                  <a:pt x="1028" y="141"/>
                </a:cubicBezTo>
                <a:cubicBezTo>
                  <a:pt x="1040" y="143"/>
                  <a:pt x="1046" y="161"/>
                  <a:pt x="1058" y="161"/>
                </a:cubicBezTo>
                <a:cubicBezTo>
                  <a:pt x="1110" y="161"/>
                  <a:pt x="1214" y="141"/>
                  <a:pt x="1214" y="141"/>
                </a:cubicBezTo>
                <a:cubicBezTo>
                  <a:pt x="1266" y="154"/>
                  <a:pt x="1275" y="135"/>
                  <a:pt x="1321" y="151"/>
                </a:cubicBezTo>
                <a:cubicBezTo>
                  <a:pt x="1341" y="148"/>
                  <a:pt x="1360" y="139"/>
                  <a:pt x="1380" y="141"/>
                </a:cubicBezTo>
                <a:cubicBezTo>
                  <a:pt x="1400" y="143"/>
                  <a:pt x="1438" y="161"/>
                  <a:pt x="1438" y="161"/>
                </a:cubicBezTo>
                <a:cubicBezTo>
                  <a:pt x="1523" y="133"/>
                  <a:pt x="1411" y="161"/>
                  <a:pt x="1497" y="171"/>
                </a:cubicBezTo>
                <a:cubicBezTo>
                  <a:pt x="1506" y="172"/>
                  <a:pt x="1591" y="154"/>
                  <a:pt x="1604" y="151"/>
                </a:cubicBezTo>
                <a:cubicBezTo>
                  <a:pt x="1625" y="212"/>
                  <a:pt x="1595" y="151"/>
                  <a:pt x="1663" y="190"/>
                </a:cubicBezTo>
                <a:cubicBezTo>
                  <a:pt x="1673" y="196"/>
                  <a:pt x="1676" y="209"/>
                  <a:pt x="1682" y="219"/>
                </a:cubicBezTo>
                <a:cubicBezTo>
                  <a:pt x="1685" y="261"/>
                  <a:pt x="1687" y="304"/>
                  <a:pt x="1692" y="346"/>
                </a:cubicBezTo>
                <a:cubicBezTo>
                  <a:pt x="1693" y="356"/>
                  <a:pt x="1704" y="366"/>
                  <a:pt x="1702" y="376"/>
                </a:cubicBezTo>
                <a:cubicBezTo>
                  <a:pt x="1700" y="388"/>
                  <a:pt x="1689" y="395"/>
                  <a:pt x="1682" y="405"/>
                </a:cubicBezTo>
                <a:cubicBezTo>
                  <a:pt x="1679" y="415"/>
                  <a:pt x="1681" y="428"/>
                  <a:pt x="1673" y="434"/>
                </a:cubicBezTo>
                <a:cubicBezTo>
                  <a:pt x="1663" y="442"/>
                  <a:pt x="1634" y="431"/>
                  <a:pt x="1634" y="444"/>
                </a:cubicBezTo>
                <a:cubicBezTo>
                  <a:pt x="1634" y="451"/>
                  <a:pt x="1693" y="470"/>
                  <a:pt x="1702" y="473"/>
                </a:cubicBezTo>
                <a:cubicBezTo>
                  <a:pt x="1692" y="480"/>
                  <a:pt x="1673" y="481"/>
                  <a:pt x="1673" y="493"/>
                </a:cubicBezTo>
                <a:cubicBezTo>
                  <a:pt x="1673" y="507"/>
                  <a:pt x="1707" y="509"/>
                  <a:pt x="1702" y="522"/>
                </a:cubicBezTo>
                <a:cubicBezTo>
                  <a:pt x="1695" y="538"/>
                  <a:pt x="1669" y="535"/>
                  <a:pt x="1653" y="541"/>
                </a:cubicBezTo>
                <a:cubicBezTo>
                  <a:pt x="1647" y="551"/>
                  <a:pt x="1630" y="560"/>
                  <a:pt x="1634" y="571"/>
                </a:cubicBezTo>
                <a:cubicBezTo>
                  <a:pt x="1639" y="584"/>
                  <a:pt x="1667" y="577"/>
                  <a:pt x="1673" y="590"/>
                </a:cubicBezTo>
                <a:cubicBezTo>
                  <a:pt x="1692" y="628"/>
                  <a:pt x="1652" y="633"/>
                  <a:pt x="1634" y="639"/>
                </a:cubicBezTo>
                <a:cubicBezTo>
                  <a:pt x="1619" y="727"/>
                  <a:pt x="1629" y="692"/>
                  <a:pt x="1556" y="717"/>
                </a:cubicBezTo>
                <a:cubicBezTo>
                  <a:pt x="1514" y="714"/>
                  <a:pt x="1470" y="719"/>
                  <a:pt x="1429" y="707"/>
                </a:cubicBezTo>
                <a:cubicBezTo>
                  <a:pt x="1419" y="704"/>
                  <a:pt x="1428" y="682"/>
                  <a:pt x="1419" y="678"/>
                </a:cubicBezTo>
                <a:cubicBezTo>
                  <a:pt x="1407" y="672"/>
                  <a:pt x="1334" y="718"/>
                  <a:pt x="1321" y="727"/>
                </a:cubicBezTo>
                <a:cubicBezTo>
                  <a:pt x="1274" y="711"/>
                  <a:pt x="1228" y="716"/>
                  <a:pt x="1185" y="688"/>
                </a:cubicBezTo>
                <a:cubicBezTo>
                  <a:pt x="1138" y="704"/>
                  <a:pt x="1141" y="683"/>
                  <a:pt x="1097" y="668"/>
                </a:cubicBezTo>
                <a:cubicBezTo>
                  <a:pt x="1084" y="675"/>
                  <a:pt x="1073" y="688"/>
                  <a:pt x="1058" y="688"/>
                </a:cubicBezTo>
                <a:cubicBezTo>
                  <a:pt x="1037" y="688"/>
                  <a:pt x="999" y="668"/>
                  <a:pt x="999" y="668"/>
                </a:cubicBezTo>
                <a:cubicBezTo>
                  <a:pt x="910" y="698"/>
                  <a:pt x="968" y="696"/>
                  <a:pt x="911" y="668"/>
                </a:cubicBezTo>
                <a:cubicBezTo>
                  <a:pt x="902" y="663"/>
                  <a:pt x="892" y="662"/>
                  <a:pt x="882" y="659"/>
                </a:cubicBezTo>
                <a:cubicBezTo>
                  <a:pt x="819" y="700"/>
                  <a:pt x="887" y="668"/>
                  <a:pt x="823" y="659"/>
                </a:cubicBezTo>
                <a:cubicBezTo>
                  <a:pt x="812" y="657"/>
                  <a:pt x="768" y="674"/>
                  <a:pt x="755" y="678"/>
                </a:cubicBezTo>
                <a:cubicBezTo>
                  <a:pt x="711" y="649"/>
                  <a:pt x="703" y="639"/>
                  <a:pt x="657" y="668"/>
                </a:cubicBezTo>
                <a:cubicBezTo>
                  <a:pt x="607" y="635"/>
                  <a:pt x="579" y="664"/>
                  <a:pt x="521" y="649"/>
                </a:cubicBezTo>
                <a:cubicBezTo>
                  <a:pt x="502" y="594"/>
                  <a:pt x="525" y="629"/>
                  <a:pt x="443" y="629"/>
                </a:cubicBezTo>
                <a:cubicBezTo>
                  <a:pt x="426" y="629"/>
                  <a:pt x="410" y="623"/>
                  <a:pt x="394" y="620"/>
                </a:cubicBezTo>
                <a:cubicBezTo>
                  <a:pt x="381" y="613"/>
                  <a:pt x="370" y="600"/>
                  <a:pt x="355" y="600"/>
                </a:cubicBezTo>
                <a:cubicBezTo>
                  <a:pt x="298" y="600"/>
                  <a:pt x="348" y="656"/>
                  <a:pt x="306" y="590"/>
                </a:cubicBezTo>
                <a:cubicBezTo>
                  <a:pt x="259" y="606"/>
                  <a:pt x="227" y="616"/>
                  <a:pt x="208" y="561"/>
                </a:cubicBezTo>
                <a:cubicBezTo>
                  <a:pt x="151" y="576"/>
                  <a:pt x="114" y="564"/>
                  <a:pt x="72" y="522"/>
                </a:cubicBezTo>
                <a:cubicBezTo>
                  <a:pt x="65" y="506"/>
                  <a:pt x="62" y="487"/>
                  <a:pt x="52" y="473"/>
                </a:cubicBezTo>
                <a:cubicBezTo>
                  <a:pt x="27" y="438"/>
                  <a:pt x="0" y="470"/>
                  <a:pt x="52" y="434"/>
                </a:cubicBezTo>
                <a:cubicBezTo>
                  <a:pt x="55" y="415"/>
                  <a:pt x="62" y="396"/>
                  <a:pt x="62" y="376"/>
                </a:cubicBezTo>
                <a:cubicBezTo>
                  <a:pt x="62" y="359"/>
                  <a:pt x="48" y="343"/>
                  <a:pt x="52" y="327"/>
                </a:cubicBezTo>
                <a:cubicBezTo>
                  <a:pt x="55" y="316"/>
                  <a:pt x="71" y="314"/>
                  <a:pt x="81" y="307"/>
                </a:cubicBezTo>
                <a:cubicBezTo>
                  <a:pt x="105" y="236"/>
                  <a:pt x="81" y="254"/>
                  <a:pt x="140" y="239"/>
                </a:cubicBezTo>
                <a:cubicBezTo>
                  <a:pt x="137" y="226"/>
                  <a:pt x="135" y="212"/>
                  <a:pt x="130" y="200"/>
                </a:cubicBezTo>
                <a:cubicBezTo>
                  <a:pt x="125" y="189"/>
                  <a:pt x="113" y="182"/>
                  <a:pt x="111" y="171"/>
                </a:cubicBezTo>
                <a:cubicBezTo>
                  <a:pt x="107" y="147"/>
                  <a:pt x="124" y="125"/>
                  <a:pt x="130" y="102"/>
                </a:cubicBezTo>
                <a:cubicBezTo>
                  <a:pt x="109" y="22"/>
                  <a:pt x="134" y="100"/>
                  <a:pt x="101" y="34"/>
                </a:cubicBezTo>
                <a:cubicBezTo>
                  <a:pt x="96" y="25"/>
                  <a:pt x="82" y="10"/>
                  <a:pt x="91" y="5"/>
                </a:cubicBezTo>
                <a:cubicBezTo>
                  <a:pt x="101" y="0"/>
                  <a:pt x="110" y="18"/>
                  <a:pt x="120" y="24"/>
                </a:cubicBezTo>
                <a:cubicBezTo>
                  <a:pt x="127" y="34"/>
                  <a:pt x="131" y="46"/>
                  <a:pt x="140" y="53"/>
                </a:cubicBezTo>
                <a:cubicBezTo>
                  <a:pt x="152" y="63"/>
                  <a:pt x="203" y="65"/>
                  <a:pt x="208" y="83"/>
                </a:cubicBezTo>
                <a:cubicBezTo>
                  <a:pt x="211" y="94"/>
                  <a:pt x="189" y="96"/>
                  <a:pt x="179" y="102"/>
                </a:cubicBezTo>
                <a:close/>
              </a:path>
            </a:pathLst>
          </a:custGeom>
          <a:gradFill rotWithShape="1">
            <a:gsLst>
              <a:gs pos="0">
                <a:srgbClr val="33CCFF"/>
              </a:gs>
              <a:gs pos="100000">
                <a:srgbClr val="CCECFF"/>
              </a:gs>
            </a:gsLst>
            <a:path path="rect">
              <a:fillToRect r="100000" b="100000"/>
            </a:path>
          </a:gradFill>
          <a:ln w="22225">
            <a:noFill/>
            <a:round/>
            <a:headEnd/>
            <a:tailEnd/>
          </a:ln>
          <a:effectLst>
            <a:prstShdw prst="shdw17" dist="17961" dir="2700000">
              <a:srgbClr val="1F7A99"/>
            </a:prstShdw>
          </a:effectLst>
        </p:spPr>
        <p:txBody>
          <a:bodyPr rot="10800000"/>
          <a:lstStyle/>
          <a:p>
            <a:pPr algn="ctr"/>
            <a:endParaRPr lang="ru-RU" dirty="0" smtClean="0"/>
          </a:p>
          <a:p>
            <a:pPr algn="ctr"/>
            <a:endParaRPr lang="ru-RU" dirty="0"/>
          </a:p>
          <a:p>
            <a:pPr algn="ctr"/>
            <a:endParaRPr lang="ru-RU" dirty="0" smtClean="0"/>
          </a:p>
          <a:p>
            <a:pPr algn="ctr"/>
            <a:endParaRPr lang="ru-RU" sz="2400" dirty="0" smtClean="0"/>
          </a:p>
          <a:p>
            <a:pPr algn="ctr"/>
            <a:r>
              <a:rPr lang="ru-RU" sz="2400" dirty="0"/>
              <a:t> </a:t>
            </a:r>
            <a:r>
              <a:rPr lang="ru-RU" sz="2400" dirty="0" smtClean="0"/>
              <a:t>          </a:t>
            </a:r>
            <a:r>
              <a:rPr lang="ru-RU" sz="2400" b="1" dirty="0" smtClean="0"/>
              <a:t> </a:t>
            </a:r>
            <a:r>
              <a:rPr lang="ru-RU" sz="2400" b="1" dirty="0" smtClean="0">
                <a:latin typeface="Times New Roman" pitchFamily="18" charset="0"/>
                <a:cs typeface="Times New Roman" pitchFamily="18" charset="0"/>
              </a:rPr>
              <a:t>Қ а б і л е т </a:t>
            </a:r>
            <a:r>
              <a:rPr lang="ru-RU" sz="2400" dirty="0" err="1">
                <a:latin typeface="Times New Roman" pitchFamily="18" charset="0"/>
                <a:cs typeface="Times New Roman" pitchFamily="18" charset="0"/>
              </a:rPr>
              <a:t>адамнан</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әрекеттің</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бір</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түрімен</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айналысуға</a:t>
            </a:r>
            <a:r>
              <a:rPr lang="ru-RU" sz="2400" dirty="0">
                <a:latin typeface="Times New Roman" pitchFamily="18" charset="0"/>
                <a:cs typeface="Times New Roman" pitchFamily="18" charset="0"/>
              </a:rPr>
              <a:t> </a:t>
            </a:r>
            <a:r>
              <a:rPr lang="ru-RU" sz="2400" dirty="0" smtClean="0">
                <a:latin typeface="Times New Roman" pitchFamily="18" charset="0"/>
                <a:cs typeface="Times New Roman" pitchFamily="18" charset="0"/>
              </a:rPr>
              <a:t>  </a:t>
            </a:r>
          </a:p>
          <a:p>
            <a:pPr algn="ctr"/>
            <a:r>
              <a:rPr lang="ru-RU" sz="2400" dirty="0">
                <a:latin typeface="Times New Roman" pitchFamily="18" charset="0"/>
                <a:cs typeface="Times New Roman" pitchFamily="18" charset="0"/>
              </a:rPr>
              <a:t> </a:t>
            </a:r>
            <a:r>
              <a:rPr lang="ru-RU" sz="2400" dirty="0" smtClean="0">
                <a:latin typeface="Times New Roman" pitchFamily="18" charset="0"/>
                <a:cs typeface="Times New Roman" pitchFamily="18" charset="0"/>
              </a:rPr>
              <a:t>  </a:t>
            </a:r>
            <a:r>
              <a:rPr lang="ru-RU" sz="2400" dirty="0" err="1" smtClean="0">
                <a:latin typeface="Times New Roman" pitchFamily="18" charset="0"/>
                <a:cs typeface="Times New Roman" pitchFamily="18" charset="0"/>
              </a:rPr>
              <a:t>мүмкіндік</a:t>
            </a:r>
            <a:r>
              <a:rPr lang="ru-RU" sz="2400" dirty="0" smtClean="0">
                <a:latin typeface="Times New Roman" pitchFamily="18" charset="0"/>
                <a:cs typeface="Times New Roman" pitchFamily="18" charset="0"/>
              </a:rPr>
              <a:t> </a:t>
            </a:r>
            <a:r>
              <a:rPr lang="ru-RU" sz="2400" dirty="0" err="1">
                <a:latin typeface="Times New Roman" pitchFamily="18" charset="0"/>
                <a:cs typeface="Times New Roman" pitchFamily="18" charset="0"/>
              </a:rPr>
              <a:t>беретін</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бейімділікте</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байқалады</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Бейімділік</a:t>
            </a:r>
            <a:r>
              <a:rPr lang="ru-RU" sz="2400" dirty="0">
                <a:latin typeface="Times New Roman" pitchFamily="18" charset="0"/>
                <a:cs typeface="Times New Roman" pitchFamily="18" charset="0"/>
              </a:rPr>
              <a:t> пен </a:t>
            </a:r>
            <a:r>
              <a:rPr lang="ru-RU" sz="2400" dirty="0" err="1">
                <a:latin typeface="Times New Roman" pitchFamily="18" charset="0"/>
                <a:cs typeface="Times New Roman" pitchFamily="18" charset="0"/>
              </a:rPr>
              <a:t>қабілет</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көп</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жағдайларда</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бірге</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болады</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Өйткені</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адамның</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бір</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нәрсеге</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қабілеттілігі</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оның</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бейімділігіне</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орай</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қалыптасады</a:t>
            </a:r>
            <a:r>
              <a:rPr lang="ru-RU" sz="2400" dirty="0">
                <a:latin typeface="Times New Roman" pitchFamily="18" charset="0"/>
                <a:cs typeface="Times New Roman" pitchFamily="18" charset="0"/>
              </a:rPr>
              <a:t>. </a:t>
            </a:r>
            <a:endParaRPr lang="ru-RU" sz="2400" dirty="0" smtClean="0">
              <a:latin typeface="Times New Roman" pitchFamily="18" charset="0"/>
              <a:cs typeface="Times New Roman" pitchFamily="18" charset="0"/>
            </a:endParaRPr>
          </a:p>
          <a:p>
            <a:pPr algn="ctr"/>
            <a:r>
              <a:rPr lang="ru-RU" sz="2400" b="1" dirty="0" smtClean="0">
                <a:latin typeface="Times New Roman" pitchFamily="18" charset="0"/>
                <a:cs typeface="Times New Roman" pitchFamily="18" charset="0"/>
              </a:rPr>
              <a:t>Б </a:t>
            </a:r>
            <a:r>
              <a:rPr lang="ru-RU" sz="2400" b="1" dirty="0">
                <a:latin typeface="Times New Roman" pitchFamily="18" charset="0"/>
                <a:cs typeface="Times New Roman" pitchFamily="18" charset="0"/>
              </a:rPr>
              <a:t>е й і м д і л і к- </a:t>
            </a:r>
            <a:r>
              <a:rPr lang="ru-RU" sz="2400" dirty="0" err="1">
                <a:latin typeface="Times New Roman" pitchFamily="18" charset="0"/>
                <a:cs typeface="Times New Roman" pitchFamily="18" charset="0"/>
              </a:rPr>
              <a:t>адамның</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белгілі</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бір</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әрекетпен</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айналысуға</a:t>
            </a:r>
            <a:r>
              <a:rPr lang="ru-RU" sz="2400" dirty="0">
                <a:latin typeface="Times New Roman" pitchFamily="18" charset="0"/>
                <a:cs typeface="Times New Roman" pitchFamily="18" charset="0"/>
              </a:rPr>
              <a:t> бет </a:t>
            </a:r>
            <a:r>
              <a:rPr lang="ru-RU" sz="2400" dirty="0" err="1">
                <a:latin typeface="Times New Roman" pitchFamily="18" charset="0"/>
                <a:cs typeface="Times New Roman" pitchFamily="18" charset="0"/>
              </a:rPr>
              <a:t>бұрысы</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оған</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көңілі</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аууы</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оянып</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келе</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жаткан</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қабілеттің</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алғашқы</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белгісі</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Сонымен</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қатар</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бейімділік</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әрекеттің</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бір</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саласына</a:t>
            </a:r>
            <a:r>
              <a:rPr lang="ru-RU" sz="2400" dirty="0">
                <a:latin typeface="Times New Roman" pitchFamily="18" charset="0"/>
                <a:cs typeface="Times New Roman" pitchFamily="18" charset="0"/>
              </a:rPr>
              <a:t> </a:t>
            </a:r>
            <a:r>
              <a:rPr lang="ru-RU" sz="2400" dirty="0" smtClean="0">
                <a:latin typeface="Times New Roman" pitchFamily="18" charset="0"/>
                <a:cs typeface="Times New Roman" pitchFamily="18" charset="0"/>
              </a:rPr>
              <a:t> </a:t>
            </a:r>
          </a:p>
          <a:p>
            <a:pPr algn="ctr"/>
            <a:r>
              <a:rPr lang="ru-RU" sz="2400" dirty="0">
                <a:latin typeface="Times New Roman" pitchFamily="18" charset="0"/>
                <a:cs typeface="Times New Roman" pitchFamily="18" charset="0"/>
              </a:rPr>
              <a:t> </a:t>
            </a:r>
            <a:r>
              <a:rPr lang="ru-RU" sz="2400" dirty="0" smtClean="0">
                <a:latin typeface="Times New Roman" pitchFamily="18" charset="0"/>
                <a:cs typeface="Times New Roman" pitchFamily="18" charset="0"/>
              </a:rPr>
              <a:t>   (</a:t>
            </a:r>
            <a:r>
              <a:rPr lang="ru-RU" sz="2400" dirty="0" err="1">
                <a:latin typeface="Times New Roman" pitchFamily="18" charset="0"/>
                <a:cs typeface="Times New Roman" pitchFamily="18" charset="0"/>
              </a:rPr>
              <a:t>сурет,музыка</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т.б</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әуестенушілікті</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көрсетеді</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Бейімділікті</a:t>
            </a:r>
            <a:r>
              <a:rPr lang="ru-RU" sz="2400" dirty="0">
                <a:latin typeface="Times New Roman" pitchFamily="18" charset="0"/>
                <a:cs typeface="Times New Roman" pitchFamily="18" charset="0"/>
              </a:rPr>
              <a:t> </a:t>
            </a:r>
            <a:endParaRPr lang="ru-RU" sz="2400" dirty="0" smtClean="0">
              <a:latin typeface="Times New Roman" pitchFamily="18" charset="0"/>
              <a:cs typeface="Times New Roman" pitchFamily="18" charset="0"/>
            </a:endParaRPr>
          </a:p>
          <a:p>
            <a:pPr algn="ctr"/>
            <a:r>
              <a:rPr lang="ru-RU" sz="2400" dirty="0">
                <a:latin typeface="Times New Roman" pitchFamily="18" charset="0"/>
                <a:cs typeface="Times New Roman" pitchFamily="18" charset="0"/>
              </a:rPr>
              <a:t> </a:t>
            </a:r>
            <a:r>
              <a:rPr lang="ru-RU" sz="2400" dirty="0" smtClean="0">
                <a:latin typeface="Times New Roman" pitchFamily="18" charset="0"/>
                <a:cs typeface="Times New Roman" pitchFamily="18" charset="0"/>
              </a:rPr>
              <a:t>         </a:t>
            </a:r>
            <a:r>
              <a:rPr lang="ru-RU" sz="2400" dirty="0" err="1" smtClean="0">
                <a:latin typeface="Times New Roman" pitchFamily="18" charset="0"/>
                <a:cs typeface="Times New Roman" pitchFamily="18" charset="0"/>
              </a:rPr>
              <a:t>балада</a:t>
            </a:r>
            <a:r>
              <a:rPr lang="ru-RU" sz="2400" dirty="0" smtClean="0">
                <a:latin typeface="Times New Roman" pitchFamily="18" charset="0"/>
                <a:cs typeface="Times New Roman" pitchFamily="18" charset="0"/>
              </a:rPr>
              <a:t> </a:t>
            </a:r>
            <a:r>
              <a:rPr lang="ru-RU" sz="2400" dirty="0" err="1">
                <a:latin typeface="Times New Roman" pitchFamily="18" charset="0"/>
                <a:cs typeface="Times New Roman" pitchFamily="18" charset="0"/>
              </a:rPr>
              <a:t>қандай</a:t>
            </a:r>
            <a:r>
              <a:rPr lang="ru-RU" sz="2400" dirty="0">
                <a:latin typeface="Times New Roman" pitchFamily="18" charset="0"/>
                <a:cs typeface="Times New Roman" pitchFamily="18" charset="0"/>
              </a:rPr>
              <a:t> да </a:t>
            </a:r>
            <a:r>
              <a:rPr lang="ru-RU" sz="2400" dirty="0" err="1">
                <a:latin typeface="Times New Roman" pitchFamily="18" charset="0"/>
                <a:cs typeface="Times New Roman" pitchFamily="18" charset="0"/>
              </a:rPr>
              <a:t>бір</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нышанның</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барлығын</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хабарлайтын</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белгі</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деуге</a:t>
            </a:r>
            <a:r>
              <a:rPr lang="ru-RU" sz="2400" dirty="0">
                <a:latin typeface="Times New Roman" pitchFamily="18" charset="0"/>
                <a:cs typeface="Times New Roman" pitchFamily="18" charset="0"/>
              </a:rPr>
              <a:t> де </a:t>
            </a:r>
            <a:r>
              <a:rPr lang="ru-RU" sz="2400" dirty="0" err="1">
                <a:latin typeface="Times New Roman" pitchFamily="18" charset="0"/>
                <a:cs typeface="Times New Roman" pitchFamily="18" charset="0"/>
              </a:rPr>
              <a:t>болады</a:t>
            </a:r>
            <a:endParaRPr lang="kk-KZ" sz="2400" b="1" i="1" dirty="0">
              <a:solidFill>
                <a:srgbClr val="000099"/>
              </a:solidFill>
              <a:latin typeface="Times New Roman" pitchFamily="18" charset="0"/>
              <a:cs typeface="Times New Roman" pitchFamily="18" charset="0"/>
            </a:endParaRPr>
          </a:p>
        </p:txBody>
      </p:sp>
      <p:pic>
        <p:nvPicPr>
          <p:cNvPr id="10" name="Picture 6" descr="BIG_Cat16"/>
          <p:cNvPicPr>
            <a:picLocks noChangeAspect="1" noChangeArrowheads="1" noCrop="1"/>
          </p:cNvPicPr>
          <p:nvPr/>
        </p:nvPicPr>
        <p:blipFill>
          <a:blip r:embed="rId2"/>
          <a:srcRect/>
          <a:stretch>
            <a:fillRect/>
          </a:stretch>
        </p:blipFill>
        <p:spPr bwMode="auto">
          <a:xfrm>
            <a:off x="6300192" y="476672"/>
            <a:ext cx="2088232" cy="1411119"/>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42"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outHorizontal)">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gradFill>
          <a:gsLst>
            <a:gs pos="0">
              <a:srgbClr val="FF3399"/>
            </a:gs>
            <a:gs pos="25000">
              <a:srgbClr val="FF6633"/>
            </a:gs>
            <a:gs pos="50000">
              <a:srgbClr val="FFFF00"/>
            </a:gs>
            <a:gs pos="75000">
              <a:srgbClr val="01A78F"/>
            </a:gs>
            <a:gs pos="100000">
              <a:srgbClr val="3366FF"/>
            </a:gs>
          </a:gsLst>
          <a:lin ang="5400000" scaled="0"/>
        </a:gradFill>
        <a:effectLst/>
      </p:bgPr>
    </p:bg>
    <p:spTree>
      <p:nvGrpSpPr>
        <p:cNvPr id="1" name=""/>
        <p:cNvGrpSpPr/>
        <p:nvPr/>
      </p:nvGrpSpPr>
      <p:grpSpPr>
        <a:xfrm>
          <a:off x="0" y="0"/>
          <a:ext cx="0" cy="0"/>
          <a:chOff x="0" y="0"/>
          <a:chExt cx="0" cy="0"/>
        </a:xfrm>
      </p:grpSpPr>
      <p:sp>
        <p:nvSpPr>
          <p:cNvPr id="6" name="Freeform 8"/>
          <p:cNvSpPr>
            <a:spLocks/>
          </p:cNvSpPr>
          <p:nvPr/>
        </p:nvSpPr>
        <p:spPr bwMode="auto">
          <a:xfrm rot="90737" flipV="1">
            <a:off x="90592" y="398124"/>
            <a:ext cx="8519291" cy="6977736"/>
          </a:xfrm>
          <a:custGeom>
            <a:avLst/>
            <a:gdLst>
              <a:gd name="T0" fmla="*/ 2147483647 w 1707"/>
              <a:gd name="T1" fmla="*/ 2147483647 h 727"/>
              <a:gd name="T2" fmla="*/ 2147483647 w 1707"/>
              <a:gd name="T3" fmla="*/ 2147483647 h 727"/>
              <a:gd name="T4" fmla="*/ 2147483647 w 1707"/>
              <a:gd name="T5" fmla="*/ 2147483647 h 727"/>
              <a:gd name="T6" fmla="*/ 2147483647 w 1707"/>
              <a:gd name="T7" fmla="*/ 2147483647 h 727"/>
              <a:gd name="T8" fmla="*/ 2147483647 w 1707"/>
              <a:gd name="T9" fmla="*/ 2147483647 h 727"/>
              <a:gd name="T10" fmla="*/ 2147483647 w 1707"/>
              <a:gd name="T11" fmla="*/ 2147483647 h 727"/>
              <a:gd name="T12" fmla="*/ 2147483647 w 1707"/>
              <a:gd name="T13" fmla="*/ 2147483647 h 727"/>
              <a:gd name="T14" fmla="*/ 2147483647 w 1707"/>
              <a:gd name="T15" fmla="*/ 2147483647 h 727"/>
              <a:gd name="T16" fmla="*/ 2147483647 w 1707"/>
              <a:gd name="T17" fmla="*/ 2147483647 h 727"/>
              <a:gd name="T18" fmla="*/ 2147483647 w 1707"/>
              <a:gd name="T19" fmla="*/ 2147483647 h 727"/>
              <a:gd name="T20" fmla="*/ 2147483647 w 1707"/>
              <a:gd name="T21" fmla="*/ 2147483647 h 727"/>
              <a:gd name="T22" fmla="*/ 2147483647 w 1707"/>
              <a:gd name="T23" fmla="*/ 2147483647 h 727"/>
              <a:gd name="T24" fmla="*/ 2147483647 w 1707"/>
              <a:gd name="T25" fmla="*/ 2147483647 h 727"/>
              <a:gd name="T26" fmla="*/ 2147483647 w 1707"/>
              <a:gd name="T27" fmla="*/ 2147483647 h 727"/>
              <a:gd name="T28" fmla="*/ 2147483647 w 1707"/>
              <a:gd name="T29" fmla="*/ 2147483647 h 727"/>
              <a:gd name="T30" fmla="*/ 2147483647 w 1707"/>
              <a:gd name="T31" fmla="*/ 2147483647 h 727"/>
              <a:gd name="T32" fmla="*/ 2147483647 w 1707"/>
              <a:gd name="T33" fmla="*/ 2147483647 h 727"/>
              <a:gd name="T34" fmla="*/ 2147483647 w 1707"/>
              <a:gd name="T35" fmla="*/ 2147483647 h 727"/>
              <a:gd name="T36" fmla="*/ 2147483647 w 1707"/>
              <a:gd name="T37" fmla="*/ 2147483647 h 727"/>
              <a:gd name="T38" fmla="*/ 2147483647 w 1707"/>
              <a:gd name="T39" fmla="*/ 2147483647 h 727"/>
              <a:gd name="T40" fmla="*/ 2147483647 w 1707"/>
              <a:gd name="T41" fmla="*/ 2147483647 h 727"/>
              <a:gd name="T42" fmla="*/ 2147483647 w 1707"/>
              <a:gd name="T43" fmla="*/ 2147483647 h 727"/>
              <a:gd name="T44" fmla="*/ 2147483647 w 1707"/>
              <a:gd name="T45" fmla="*/ 2147483647 h 727"/>
              <a:gd name="T46" fmla="*/ 2147483647 w 1707"/>
              <a:gd name="T47" fmla="*/ 2147483647 h 727"/>
              <a:gd name="T48" fmla="*/ 2147483647 w 1707"/>
              <a:gd name="T49" fmla="*/ 2147483647 h 727"/>
              <a:gd name="T50" fmla="*/ 2147483647 w 1707"/>
              <a:gd name="T51" fmla="*/ 2147483647 h 727"/>
              <a:gd name="T52" fmla="*/ 2147483647 w 1707"/>
              <a:gd name="T53" fmla="*/ 2147483647 h 727"/>
              <a:gd name="T54" fmla="*/ 2147483647 w 1707"/>
              <a:gd name="T55" fmla="*/ 2147483647 h 727"/>
              <a:gd name="T56" fmla="*/ 2147483647 w 1707"/>
              <a:gd name="T57" fmla="*/ 2147483647 h 727"/>
              <a:gd name="T58" fmla="*/ 2147483647 w 1707"/>
              <a:gd name="T59" fmla="*/ 2147483647 h 727"/>
              <a:gd name="T60" fmla="*/ 2147483647 w 1707"/>
              <a:gd name="T61" fmla="*/ 2147483647 h 727"/>
              <a:gd name="T62" fmla="*/ 2147483647 w 1707"/>
              <a:gd name="T63" fmla="*/ 2147483647 h 727"/>
              <a:gd name="T64" fmla="*/ 2147483647 w 1707"/>
              <a:gd name="T65" fmla="*/ 2147483647 h 727"/>
              <a:gd name="T66" fmla="*/ 2147483647 w 1707"/>
              <a:gd name="T67" fmla="*/ 2147483647 h 727"/>
              <a:gd name="T68" fmla="*/ 2147483647 w 1707"/>
              <a:gd name="T69" fmla="*/ 2147483647 h 727"/>
              <a:gd name="T70" fmla="*/ 2147483647 w 1707"/>
              <a:gd name="T71" fmla="*/ 2147483647 h 727"/>
              <a:gd name="T72" fmla="*/ 2147483647 w 1707"/>
              <a:gd name="T73" fmla="*/ 2147483647 h 727"/>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707"/>
              <a:gd name="T112" fmla="*/ 0 h 727"/>
              <a:gd name="T113" fmla="*/ 1707 w 1707"/>
              <a:gd name="T114" fmla="*/ 727 h 727"/>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707" h="727">
                <a:moveTo>
                  <a:pt x="179" y="102"/>
                </a:moveTo>
                <a:cubicBezTo>
                  <a:pt x="185" y="92"/>
                  <a:pt x="189" y="80"/>
                  <a:pt x="198" y="73"/>
                </a:cubicBezTo>
                <a:cubicBezTo>
                  <a:pt x="233" y="45"/>
                  <a:pt x="259" y="93"/>
                  <a:pt x="286" y="112"/>
                </a:cubicBezTo>
                <a:cubicBezTo>
                  <a:pt x="306" y="105"/>
                  <a:pt x="325" y="85"/>
                  <a:pt x="345" y="92"/>
                </a:cubicBezTo>
                <a:cubicBezTo>
                  <a:pt x="365" y="99"/>
                  <a:pt x="404" y="112"/>
                  <a:pt x="404" y="112"/>
                </a:cubicBezTo>
                <a:cubicBezTo>
                  <a:pt x="414" y="109"/>
                  <a:pt x="423" y="101"/>
                  <a:pt x="433" y="102"/>
                </a:cubicBezTo>
                <a:cubicBezTo>
                  <a:pt x="453" y="104"/>
                  <a:pt x="491" y="122"/>
                  <a:pt x="491" y="122"/>
                </a:cubicBezTo>
                <a:cubicBezTo>
                  <a:pt x="501" y="119"/>
                  <a:pt x="511" y="110"/>
                  <a:pt x="521" y="112"/>
                </a:cubicBezTo>
                <a:cubicBezTo>
                  <a:pt x="532" y="114"/>
                  <a:pt x="538" y="131"/>
                  <a:pt x="550" y="131"/>
                </a:cubicBezTo>
                <a:cubicBezTo>
                  <a:pt x="562" y="131"/>
                  <a:pt x="569" y="118"/>
                  <a:pt x="579" y="112"/>
                </a:cubicBezTo>
                <a:cubicBezTo>
                  <a:pt x="641" y="151"/>
                  <a:pt x="655" y="101"/>
                  <a:pt x="716" y="141"/>
                </a:cubicBezTo>
                <a:cubicBezTo>
                  <a:pt x="732" y="138"/>
                  <a:pt x="748" y="129"/>
                  <a:pt x="765" y="131"/>
                </a:cubicBezTo>
                <a:cubicBezTo>
                  <a:pt x="777" y="132"/>
                  <a:pt x="782" y="150"/>
                  <a:pt x="794" y="151"/>
                </a:cubicBezTo>
                <a:cubicBezTo>
                  <a:pt x="812" y="153"/>
                  <a:pt x="853" y="138"/>
                  <a:pt x="872" y="131"/>
                </a:cubicBezTo>
                <a:cubicBezTo>
                  <a:pt x="885" y="138"/>
                  <a:pt x="897" y="149"/>
                  <a:pt x="911" y="151"/>
                </a:cubicBezTo>
                <a:cubicBezTo>
                  <a:pt x="924" y="153"/>
                  <a:pt x="937" y="141"/>
                  <a:pt x="950" y="141"/>
                </a:cubicBezTo>
                <a:cubicBezTo>
                  <a:pt x="961" y="141"/>
                  <a:pt x="970" y="148"/>
                  <a:pt x="980" y="151"/>
                </a:cubicBezTo>
                <a:cubicBezTo>
                  <a:pt x="996" y="148"/>
                  <a:pt x="1012" y="139"/>
                  <a:pt x="1028" y="141"/>
                </a:cubicBezTo>
                <a:cubicBezTo>
                  <a:pt x="1040" y="143"/>
                  <a:pt x="1046" y="161"/>
                  <a:pt x="1058" y="161"/>
                </a:cubicBezTo>
                <a:cubicBezTo>
                  <a:pt x="1110" y="161"/>
                  <a:pt x="1214" y="141"/>
                  <a:pt x="1214" y="141"/>
                </a:cubicBezTo>
                <a:cubicBezTo>
                  <a:pt x="1266" y="154"/>
                  <a:pt x="1275" y="135"/>
                  <a:pt x="1321" y="151"/>
                </a:cubicBezTo>
                <a:cubicBezTo>
                  <a:pt x="1341" y="148"/>
                  <a:pt x="1360" y="139"/>
                  <a:pt x="1380" y="141"/>
                </a:cubicBezTo>
                <a:cubicBezTo>
                  <a:pt x="1400" y="143"/>
                  <a:pt x="1438" y="161"/>
                  <a:pt x="1438" y="161"/>
                </a:cubicBezTo>
                <a:cubicBezTo>
                  <a:pt x="1523" y="133"/>
                  <a:pt x="1411" y="161"/>
                  <a:pt x="1497" y="171"/>
                </a:cubicBezTo>
                <a:cubicBezTo>
                  <a:pt x="1506" y="172"/>
                  <a:pt x="1591" y="154"/>
                  <a:pt x="1604" y="151"/>
                </a:cubicBezTo>
                <a:cubicBezTo>
                  <a:pt x="1625" y="212"/>
                  <a:pt x="1595" y="151"/>
                  <a:pt x="1663" y="190"/>
                </a:cubicBezTo>
                <a:cubicBezTo>
                  <a:pt x="1673" y="196"/>
                  <a:pt x="1676" y="209"/>
                  <a:pt x="1682" y="219"/>
                </a:cubicBezTo>
                <a:cubicBezTo>
                  <a:pt x="1685" y="261"/>
                  <a:pt x="1687" y="304"/>
                  <a:pt x="1692" y="346"/>
                </a:cubicBezTo>
                <a:cubicBezTo>
                  <a:pt x="1693" y="356"/>
                  <a:pt x="1704" y="366"/>
                  <a:pt x="1702" y="376"/>
                </a:cubicBezTo>
                <a:cubicBezTo>
                  <a:pt x="1700" y="388"/>
                  <a:pt x="1689" y="395"/>
                  <a:pt x="1682" y="405"/>
                </a:cubicBezTo>
                <a:cubicBezTo>
                  <a:pt x="1679" y="415"/>
                  <a:pt x="1681" y="428"/>
                  <a:pt x="1673" y="434"/>
                </a:cubicBezTo>
                <a:cubicBezTo>
                  <a:pt x="1663" y="442"/>
                  <a:pt x="1634" y="431"/>
                  <a:pt x="1634" y="444"/>
                </a:cubicBezTo>
                <a:cubicBezTo>
                  <a:pt x="1634" y="451"/>
                  <a:pt x="1693" y="470"/>
                  <a:pt x="1702" y="473"/>
                </a:cubicBezTo>
                <a:cubicBezTo>
                  <a:pt x="1692" y="480"/>
                  <a:pt x="1673" y="481"/>
                  <a:pt x="1673" y="493"/>
                </a:cubicBezTo>
                <a:cubicBezTo>
                  <a:pt x="1673" y="507"/>
                  <a:pt x="1707" y="509"/>
                  <a:pt x="1702" y="522"/>
                </a:cubicBezTo>
                <a:cubicBezTo>
                  <a:pt x="1695" y="538"/>
                  <a:pt x="1669" y="535"/>
                  <a:pt x="1653" y="541"/>
                </a:cubicBezTo>
                <a:cubicBezTo>
                  <a:pt x="1647" y="551"/>
                  <a:pt x="1630" y="560"/>
                  <a:pt x="1634" y="571"/>
                </a:cubicBezTo>
                <a:cubicBezTo>
                  <a:pt x="1639" y="584"/>
                  <a:pt x="1667" y="577"/>
                  <a:pt x="1673" y="590"/>
                </a:cubicBezTo>
                <a:cubicBezTo>
                  <a:pt x="1692" y="628"/>
                  <a:pt x="1652" y="633"/>
                  <a:pt x="1634" y="639"/>
                </a:cubicBezTo>
                <a:cubicBezTo>
                  <a:pt x="1619" y="727"/>
                  <a:pt x="1629" y="692"/>
                  <a:pt x="1556" y="717"/>
                </a:cubicBezTo>
                <a:cubicBezTo>
                  <a:pt x="1514" y="714"/>
                  <a:pt x="1470" y="719"/>
                  <a:pt x="1429" y="707"/>
                </a:cubicBezTo>
                <a:cubicBezTo>
                  <a:pt x="1419" y="704"/>
                  <a:pt x="1428" y="682"/>
                  <a:pt x="1419" y="678"/>
                </a:cubicBezTo>
                <a:cubicBezTo>
                  <a:pt x="1407" y="672"/>
                  <a:pt x="1334" y="718"/>
                  <a:pt x="1321" y="727"/>
                </a:cubicBezTo>
                <a:cubicBezTo>
                  <a:pt x="1274" y="711"/>
                  <a:pt x="1228" y="716"/>
                  <a:pt x="1185" y="688"/>
                </a:cubicBezTo>
                <a:cubicBezTo>
                  <a:pt x="1138" y="704"/>
                  <a:pt x="1141" y="683"/>
                  <a:pt x="1097" y="668"/>
                </a:cubicBezTo>
                <a:cubicBezTo>
                  <a:pt x="1084" y="675"/>
                  <a:pt x="1073" y="688"/>
                  <a:pt x="1058" y="688"/>
                </a:cubicBezTo>
                <a:cubicBezTo>
                  <a:pt x="1037" y="688"/>
                  <a:pt x="999" y="668"/>
                  <a:pt x="999" y="668"/>
                </a:cubicBezTo>
                <a:cubicBezTo>
                  <a:pt x="910" y="698"/>
                  <a:pt x="968" y="696"/>
                  <a:pt x="911" y="668"/>
                </a:cubicBezTo>
                <a:cubicBezTo>
                  <a:pt x="902" y="663"/>
                  <a:pt x="892" y="662"/>
                  <a:pt x="882" y="659"/>
                </a:cubicBezTo>
                <a:cubicBezTo>
                  <a:pt x="819" y="700"/>
                  <a:pt x="887" y="668"/>
                  <a:pt x="823" y="659"/>
                </a:cubicBezTo>
                <a:cubicBezTo>
                  <a:pt x="812" y="657"/>
                  <a:pt x="768" y="674"/>
                  <a:pt x="755" y="678"/>
                </a:cubicBezTo>
                <a:cubicBezTo>
                  <a:pt x="711" y="649"/>
                  <a:pt x="703" y="639"/>
                  <a:pt x="657" y="668"/>
                </a:cubicBezTo>
                <a:cubicBezTo>
                  <a:pt x="607" y="635"/>
                  <a:pt x="579" y="664"/>
                  <a:pt x="521" y="649"/>
                </a:cubicBezTo>
                <a:cubicBezTo>
                  <a:pt x="502" y="594"/>
                  <a:pt x="525" y="629"/>
                  <a:pt x="443" y="629"/>
                </a:cubicBezTo>
                <a:cubicBezTo>
                  <a:pt x="426" y="629"/>
                  <a:pt x="410" y="623"/>
                  <a:pt x="394" y="620"/>
                </a:cubicBezTo>
                <a:cubicBezTo>
                  <a:pt x="381" y="613"/>
                  <a:pt x="370" y="600"/>
                  <a:pt x="355" y="600"/>
                </a:cubicBezTo>
                <a:cubicBezTo>
                  <a:pt x="298" y="600"/>
                  <a:pt x="348" y="656"/>
                  <a:pt x="306" y="590"/>
                </a:cubicBezTo>
                <a:cubicBezTo>
                  <a:pt x="259" y="606"/>
                  <a:pt x="227" y="616"/>
                  <a:pt x="208" y="561"/>
                </a:cubicBezTo>
                <a:cubicBezTo>
                  <a:pt x="151" y="576"/>
                  <a:pt x="114" y="564"/>
                  <a:pt x="72" y="522"/>
                </a:cubicBezTo>
                <a:cubicBezTo>
                  <a:pt x="65" y="506"/>
                  <a:pt x="62" y="487"/>
                  <a:pt x="52" y="473"/>
                </a:cubicBezTo>
                <a:cubicBezTo>
                  <a:pt x="27" y="438"/>
                  <a:pt x="0" y="470"/>
                  <a:pt x="52" y="434"/>
                </a:cubicBezTo>
                <a:cubicBezTo>
                  <a:pt x="55" y="415"/>
                  <a:pt x="62" y="396"/>
                  <a:pt x="62" y="376"/>
                </a:cubicBezTo>
                <a:cubicBezTo>
                  <a:pt x="62" y="359"/>
                  <a:pt x="48" y="343"/>
                  <a:pt x="52" y="327"/>
                </a:cubicBezTo>
                <a:cubicBezTo>
                  <a:pt x="55" y="316"/>
                  <a:pt x="71" y="314"/>
                  <a:pt x="81" y="307"/>
                </a:cubicBezTo>
                <a:cubicBezTo>
                  <a:pt x="105" y="236"/>
                  <a:pt x="81" y="254"/>
                  <a:pt x="140" y="239"/>
                </a:cubicBezTo>
                <a:cubicBezTo>
                  <a:pt x="137" y="226"/>
                  <a:pt x="135" y="212"/>
                  <a:pt x="130" y="200"/>
                </a:cubicBezTo>
                <a:cubicBezTo>
                  <a:pt x="125" y="189"/>
                  <a:pt x="113" y="182"/>
                  <a:pt x="111" y="171"/>
                </a:cubicBezTo>
                <a:cubicBezTo>
                  <a:pt x="107" y="147"/>
                  <a:pt x="124" y="125"/>
                  <a:pt x="130" y="102"/>
                </a:cubicBezTo>
                <a:cubicBezTo>
                  <a:pt x="109" y="22"/>
                  <a:pt x="134" y="100"/>
                  <a:pt x="101" y="34"/>
                </a:cubicBezTo>
                <a:cubicBezTo>
                  <a:pt x="96" y="25"/>
                  <a:pt x="82" y="10"/>
                  <a:pt x="91" y="5"/>
                </a:cubicBezTo>
                <a:cubicBezTo>
                  <a:pt x="101" y="0"/>
                  <a:pt x="110" y="18"/>
                  <a:pt x="120" y="24"/>
                </a:cubicBezTo>
                <a:cubicBezTo>
                  <a:pt x="127" y="34"/>
                  <a:pt x="131" y="46"/>
                  <a:pt x="140" y="53"/>
                </a:cubicBezTo>
                <a:cubicBezTo>
                  <a:pt x="152" y="63"/>
                  <a:pt x="203" y="65"/>
                  <a:pt x="208" y="83"/>
                </a:cubicBezTo>
                <a:cubicBezTo>
                  <a:pt x="211" y="94"/>
                  <a:pt x="189" y="96"/>
                  <a:pt x="179" y="102"/>
                </a:cubicBezTo>
                <a:close/>
              </a:path>
            </a:pathLst>
          </a:custGeom>
          <a:gradFill rotWithShape="1">
            <a:gsLst>
              <a:gs pos="0">
                <a:srgbClr val="33CCFF"/>
              </a:gs>
              <a:gs pos="100000">
                <a:srgbClr val="CCECFF"/>
              </a:gs>
            </a:gsLst>
            <a:path path="rect">
              <a:fillToRect r="100000" b="100000"/>
            </a:path>
          </a:gradFill>
          <a:ln w="22225">
            <a:noFill/>
            <a:round/>
            <a:headEnd/>
            <a:tailEnd/>
          </a:ln>
          <a:effectLst>
            <a:prstShdw prst="shdw17" dist="17961" dir="2700000">
              <a:srgbClr val="1F7A99"/>
            </a:prstShdw>
          </a:effectLst>
        </p:spPr>
        <p:txBody>
          <a:bodyPr rot="10800000"/>
          <a:lstStyle/>
          <a:p>
            <a:pPr algn="ctr"/>
            <a:endParaRPr lang="kk-KZ" b="1" i="1" dirty="0">
              <a:solidFill>
                <a:srgbClr val="000099"/>
              </a:solidFill>
              <a:latin typeface="Arial Black" pitchFamily="34" charset="0"/>
            </a:endParaRPr>
          </a:p>
          <a:p>
            <a:pPr algn="ctr"/>
            <a:endParaRPr lang="kk-KZ" b="1" i="1" dirty="0">
              <a:solidFill>
                <a:srgbClr val="000099"/>
              </a:solidFill>
              <a:latin typeface="Arial Black" pitchFamily="34" charset="0"/>
            </a:endParaRPr>
          </a:p>
          <a:p>
            <a:pPr algn="ctr"/>
            <a:endParaRPr lang="kk-KZ" sz="2000" b="1" i="1" dirty="0">
              <a:solidFill>
                <a:srgbClr val="000099"/>
              </a:solidFill>
              <a:latin typeface="Times New Roman" pitchFamily="18" charset="0"/>
            </a:endParaRPr>
          </a:p>
          <a:p>
            <a:pPr algn="ctr"/>
            <a:endParaRPr lang="ru-RU" sz="2000" dirty="0" smtClean="0"/>
          </a:p>
          <a:p>
            <a:pPr algn="ctr"/>
            <a:r>
              <a:rPr lang="ru-RU" sz="2800" dirty="0" smtClean="0">
                <a:latin typeface="Times New Roman" pitchFamily="18" charset="0"/>
                <a:cs typeface="Times New Roman" pitchFamily="18" charset="0"/>
              </a:rPr>
              <a:t>      </a:t>
            </a:r>
            <a:r>
              <a:rPr lang="ru-RU" sz="2800" dirty="0" err="1" smtClean="0">
                <a:latin typeface="Times New Roman" pitchFamily="18" charset="0"/>
                <a:cs typeface="Times New Roman" pitchFamily="18" charset="0"/>
              </a:rPr>
              <a:t>Бейімділік</a:t>
            </a:r>
            <a:r>
              <a:rPr lang="ru-RU" sz="2800" dirty="0" smtClean="0">
                <a:latin typeface="Times New Roman" pitchFamily="18" charset="0"/>
                <a:cs typeface="Times New Roman" pitchFamily="18" charset="0"/>
              </a:rPr>
              <a:t> </a:t>
            </a:r>
            <a:r>
              <a:rPr lang="ru-RU" sz="2800" dirty="0">
                <a:latin typeface="Times New Roman" pitchFamily="18" charset="0"/>
                <a:cs typeface="Times New Roman" pitchFamily="18" charset="0"/>
              </a:rPr>
              <a:t>пен </a:t>
            </a:r>
            <a:r>
              <a:rPr lang="ru-RU" sz="2800" dirty="0" err="1">
                <a:latin typeface="Times New Roman" pitchFamily="18" charset="0"/>
                <a:cs typeface="Times New Roman" pitchFamily="18" charset="0"/>
              </a:rPr>
              <a:t>қабілет</a:t>
            </a:r>
            <a:r>
              <a:rPr lang="ru-RU" sz="2800" dirty="0">
                <a:latin typeface="Times New Roman" pitchFamily="18" charset="0"/>
                <a:cs typeface="Times New Roman" pitchFamily="18" charset="0"/>
              </a:rPr>
              <a:t> </a:t>
            </a:r>
            <a:r>
              <a:rPr lang="ru-RU" sz="2800" dirty="0" err="1">
                <a:latin typeface="Times New Roman" pitchFamily="18" charset="0"/>
                <a:cs typeface="Times New Roman" pitchFamily="18" charset="0"/>
              </a:rPr>
              <a:t>ересек</a:t>
            </a:r>
            <a:r>
              <a:rPr lang="ru-RU" sz="2800" dirty="0">
                <a:latin typeface="Times New Roman" pitchFamily="18" charset="0"/>
                <a:cs typeface="Times New Roman" pitchFamily="18" charset="0"/>
              </a:rPr>
              <a:t> </a:t>
            </a:r>
            <a:r>
              <a:rPr lang="ru-RU" sz="2800" dirty="0" err="1">
                <a:latin typeface="Times New Roman" pitchFamily="18" charset="0"/>
                <a:cs typeface="Times New Roman" pitchFamily="18" charset="0"/>
              </a:rPr>
              <a:t>адамдардан</a:t>
            </a:r>
            <a:r>
              <a:rPr lang="ru-RU" sz="2800" dirty="0">
                <a:latin typeface="Times New Roman" pitchFamily="18" charset="0"/>
                <a:cs typeface="Times New Roman" pitchFamily="18" charset="0"/>
              </a:rPr>
              <a:t> да </a:t>
            </a:r>
            <a:r>
              <a:rPr lang="ru-RU" sz="2800" dirty="0" err="1">
                <a:latin typeface="Times New Roman" pitchFamily="18" charset="0"/>
                <a:cs typeface="Times New Roman" pitchFamily="18" charset="0"/>
              </a:rPr>
              <a:t>қосақтаса</a:t>
            </a:r>
            <a:r>
              <a:rPr lang="ru-RU" sz="2800" dirty="0">
                <a:latin typeface="Times New Roman" pitchFamily="18" charset="0"/>
                <a:cs typeface="Times New Roman" pitchFamily="18" charset="0"/>
              </a:rPr>
              <a:t> </a:t>
            </a:r>
            <a:r>
              <a:rPr lang="ru-RU" sz="2800" dirty="0" err="1">
                <a:latin typeface="Times New Roman" pitchFamily="18" charset="0"/>
                <a:cs typeface="Times New Roman" pitchFamily="18" charset="0"/>
              </a:rPr>
              <a:t>көрініп</a:t>
            </a:r>
            <a:r>
              <a:rPr lang="ru-RU" sz="2800" dirty="0">
                <a:latin typeface="Times New Roman" pitchFamily="18" charset="0"/>
                <a:cs typeface="Times New Roman" pitchFamily="18" charset="0"/>
              </a:rPr>
              <a:t> </a:t>
            </a:r>
            <a:r>
              <a:rPr lang="ru-RU" sz="2800" dirty="0" err="1">
                <a:latin typeface="Times New Roman" pitchFamily="18" charset="0"/>
                <a:cs typeface="Times New Roman" pitchFamily="18" charset="0"/>
              </a:rPr>
              <a:t>отырады</a:t>
            </a:r>
            <a:r>
              <a:rPr lang="ru-RU" sz="2800" dirty="0">
                <a:latin typeface="Times New Roman" pitchFamily="18" charset="0"/>
                <a:cs typeface="Times New Roman" pitchFamily="18" charset="0"/>
              </a:rPr>
              <a:t>. </a:t>
            </a:r>
            <a:r>
              <a:rPr lang="ru-RU" sz="2800" dirty="0" err="1">
                <a:latin typeface="Times New Roman" pitchFamily="18" charset="0"/>
                <a:cs typeface="Times New Roman" pitchFamily="18" charset="0"/>
              </a:rPr>
              <a:t>Адамда</a:t>
            </a:r>
            <a:r>
              <a:rPr lang="ru-RU" sz="2800" dirty="0">
                <a:latin typeface="Times New Roman" pitchFamily="18" charset="0"/>
                <a:cs typeface="Times New Roman" pitchFamily="18" charset="0"/>
              </a:rPr>
              <a:t> </a:t>
            </a:r>
            <a:r>
              <a:rPr lang="ru-RU" sz="2800" dirty="0" err="1">
                <a:latin typeface="Times New Roman" pitchFamily="18" charset="0"/>
                <a:cs typeface="Times New Roman" pitchFamily="18" charset="0"/>
              </a:rPr>
              <a:t>күшті</a:t>
            </a:r>
            <a:r>
              <a:rPr lang="ru-RU" sz="2800" dirty="0">
                <a:latin typeface="Times New Roman" pitchFamily="18" charset="0"/>
                <a:cs typeface="Times New Roman" pitchFamily="18" charset="0"/>
              </a:rPr>
              <a:t>, </a:t>
            </a:r>
            <a:r>
              <a:rPr lang="ru-RU" sz="2800" dirty="0" err="1">
                <a:latin typeface="Times New Roman" pitchFamily="18" charset="0"/>
                <a:cs typeface="Times New Roman" pitchFamily="18" charset="0"/>
              </a:rPr>
              <a:t>әсерлі,тиянақты</a:t>
            </a:r>
            <a:r>
              <a:rPr lang="ru-RU" sz="2800" dirty="0">
                <a:latin typeface="Times New Roman" pitchFamily="18" charset="0"/>
                <a:cs typeface="Times New Roman" pitchFamily="18" charset="0"/>
              </a:rPr>
              <a:t> </a:t>
            </a:r>
            <a:r>
              <a:rPr lang="ru-RU" sz="2800" dirty="0" err="1">
                <a:latin typeface="Times New Roman" pitchFamily="18" charset="0"/>
                <a:cs typeface="Times New Roman" pitchFamily="18" charset="0"/>
              </a:rPr>
              <a:t>бейімділіктің</a:t>
            </a:r>
            <a:r>
              <a:rPr lang="ru-RU" sz="2800" dirty="0">
                <a:latin typeface="Times New Roman" pitchFamily="18" charset="0"/>
                <a:cs typeface="Times New Roman" pitchFamily="18" charset="0"/>
              </a:rPr>
              <a:t> </a:t>
            </a:r>
            <a:r>
              <a:rPr lang="ru-RU" sz="2800" dirty="0" err="1">
                <a:latin typeface="Times New Roman" pitchFamily="18" charset="0"/>
                <a:cs typeface="Times New Roman" pitchFamily="18" charset="0"/>
              </a:rPr>
              <a:t>болуы</a:t>
            </a:r>
            <a:r>
              <a:rPr lang="ru-RU" sz="2800" dirty="0">
                <a:latin typeface="Times New Roman" pitchFamily="18" charset="0"/>
                <a:cs typeface="Times New Roman" pitchFamily="18" charset="0"/>
              </a:rPr>
              <a:t> </a:t>
            </a:r>
            <a:r>
              <a:rPr lang="ru-RU" sz="2800" dirty="0" err="1">
                <a:latin typeface="Times New Roman" pitchFamily="18" charset="0"/>
                <a:cs typeface="Times New Roman" pitchFamily="18" charset="0"/>
              </a:rPr>
              <a:t>одан</a:t>
            </a:r>
            <a:r>
              <a:rPr lang="ru-RU" sz="2800" dirty="0">
                <a:latin typeface="Times New Roman" pitchFamily="18" charset="0"/>
                <a:cs typeface="Times New Roman" pitchFamily="18" charset="0"/>
              </a:rPr>
              <a:t> </a:t>
            </a:r>
            <a:r>
              <a:rPr lang="ru-RU" sz="2800" dirty="0" err="1">
                <a:latin typeface="Times New Roman" pitchFamily="18" charset="0"/>
                <a:cs typeface="Times New Roman" pitchFamily="18" charset="0"/>
              </a:rPr>
              <a:t>зор</a:t>
            </a:r>
            <a:r>
              <a:rPr lang="ru-RU" sz="2800" dirty="0">
                <a:latin typeface="Times New Roman" pitchFamily="18" charset="0"/>
                <a:cs typeface="Times New Roman" pitchFamily="18" charset="0"/>
              </a:rPr>
              <a:t> </a:t>
            </a:r>
            <a:r>
              <a:rPr lang="ru-RU" sz="2800" dirty="0" err="1">
                <a:latin typeface="Times New Roman" pitchFamily="18" charset="0"/>
                <a:cs typeface="Times New Roman" pitchFamily="18" charset="0"/>
              </a:rPr>
              <a:t>қабілеттің</a:t>
            </a:r>
            <a:r>
              <a:rPr lang="ru-RU" sz="2800" dirty="0">
                <a:latin typeface="Times New Roman" pitchFamily="18" charset="0"/>
                <a:cs typeface="Times New Roman" pitchFamily="18" charset="0"/>
              </a:rPr>
              <a:t> бар </a:t>
            </a:r>
            <a:r>
              <a:rPr lang="ru-RU" sz="2800" dirty="0" err="1">
                <a:latin typeface="Times New Roman" pitchFamily="18" charset="0"/>
                <a:cs typeface="Times New Roman" pitchFamily="18" charset="0"/>
              </a:rPr>
              <a:t>екенін</a:t>
            </a:r>
            <a:r>
              <a:rPr lang="ru-RU" sz="2800" dirty="0">
                <a:latin typeface="Times New Roman" pitchFamily="18" charset="0"/>
                <a:cs typeface="Times New Roman" pitchFamily="18" charset="0"/>
              </a:rPr>
              <a:t> </a:t>
            </a:r>
            <a:r>
              <a:rPr lang="ru-RU" sz="2800" dirty="0" err="1">
                <a:latin typeface="Times New Roman" pitchFamily="18" charset="0"/>
                <a:cs typeface="Times New Roman" pitchFamily="18" charset="0"/>
              </a:rPr>
              <a:t>жақсы</a:t>
            </a:r>
            <a:r>
              <a:rPr lang="ru-RU" sz="2800" dirty="0">
                <a:latin typeface="Times New Roman" pitchFamily="18" charset="0"/>
                <a:cs typeface="Times New Roman" pitchFamily="18" charset="0"/>
              </a:rPr>
              <a:t> </a:t>
            </a:r>
            <a:r>
              <a:rPr lang="ru-RU" sz="2800" dirty="0" err="1">
                <a:latin typeface="Times New Roman" pitchFamily="18" charset="0"/>
                <a:cs typeface="Times New Roman" pitchFamily="18" charset="0"/>
              </a:rPr>
              <a:t>аңғартады</a:t>
            </a:r>
            <a:r>
              <a:rPr lang="ru-RU" sz="2800" dirty="0">
                <a:latin typeface="Times New Roman" pitchFamily="18" charset="0"/>
                <a:cs typeface="Times New Roman" pitchFamily="18" charset="0"/>
              </a:rPr>
              <a:t>. </a:t>
            </a:r>
            <a:r>
              <a:rPr lang="ru-RU" sz="2800" dirty="0" err="1">
                <a:latin typeface="Times New Roman" pitchFamily="18" charset="0"/>
                <a:cs typeface="Times New Roman" pitchFamily="18" charset="0"/>
              </a:rPr>
              <a:t>Бұл</a:t>
            </a:r>
            <a:r>
              <a:rPr lang="ru-RU" sz="2800" dirty="0">
                <a:latin typeface="Times New Roman" pitchFamily="18" charset="0"/>
                <a:cs typeface="Times New Roman" pitchFamily="18" charset="0"/>
              </a:rPr>
              <a:t> </a:t>
            </a:r>
            <a:r>
              <a:rPr lang="ru-RU" sz="2800" dirty="0" err="1">
                <a:latin typeface="Times New Roman" pitchFamily="18" charset="0"/>
                <a:cs typeface="Times New Roman" pitchFamily="18" charset="0"/>
              </a:rPr>
              <a:t>екеуінің</a:t>
            </a:r>
            <a:r>
              <a:rPr lang="ru-RU" sz="2800" dirty="0">
                <a:latin typeface="Times New Roman" pitchFamily="18" charset="0"/>
                <a:cs typeface="Times New Roman" pitchFamily="18" charset="0"/>
              </a:rPr>
              <a:t> </a:t>
            </a:r>
            <a:r>
              <a:rPr lang="ru-RU" sz="2800" dirty="0" err="1">
                <a:latin typeface="Times New Roman" pitchFamily="18" charset="0"/>
                <a:cs typeface="Times New Roman" pitchFamily="18" charset="0"/>
              </a:rPr>
              <a:t>бір-бірімен</a:t>
            </a:r>
            <a:r>
              <a:rPr lang="ru-RU" sz="2800" dirty="0">
                <a:latin typeface="Times New Roman" pitchFamily="18" charset="0"/>
                <a:cs typeface="Times New Roman" pitchFamily="18" charset="0"/>
              </a:rPr>
              <a:t> </a:t>
            </a:r>
            <a:r>
              <a:rPr lang="ru-RU" sz="2800" dirty="0" err="1">
                <a:latin typeface="Times New Roman" pitchFamily="18" charset="0"/>
                <a:cs typeface="Times New Roman" pitchFamily="18" charset="0"/>
              </a:rPr>
              <a:t>қабыспай</a:t>
            </a:r>
            <a:r>
              <a:rPr lang="ru-RU" sz="2800" dirty="0">
                <a:latin typeface="Times New Roman" pitchFamily="18" charset="0"/>
                <a:cs typeface="Times New Roman" pitchFamily="18" charset="0"/>
              </a:rPr>
              <a:t> </a:t>
            </a:r>
            <a:r>
              <a:rPr lang="ru-RU" sz="2800" dirty="0" err="1">
                <a:latin typeface="Times New Roman" pitchFamily="18" charset="0"/>
                <a:cs typeface="Times New Roman" pitchFamily="18" charset="0"/>
              </a:rPr>
              <a:t>жататын</a:t>
            </a:r>
            <a:r>
              <a:rPr lang="ru-RU" sz="2800" dirty="0">
                <a:latin typeface="Times New Roman" pitchFamily="18" charset="0"/>
                <a:cs typeface="Times New Roman" pitchFamily="18" charset="0"/>
              </a:rPr>
              <a:t> </a:t>
            </a:r>
            <a:r>
              <a:rPr lang="ru-RU" sz="2800" dirty="0" err="1">
                <a:latin typeface="Times New Roman" pitchFamily="18" charset="0"/>
                <a:cs typeface="Times New Roman" pitchFamily="18" charset="0"/>
              </a:rPr>
              <a:t>кездері</a:t>
            </a:r>
            <a:r>
              <a:rPr lang="ru-RU" sz="2800" dirty="0">
                <a:latin typeface="Times New Roman" pitchFamily="18" charset="0"/>
                <a:cs typeface="Times New Roman" pitchFamily="18" charset="0"/>
              </a:rPr>
              <a:t> </a:t>
            </a:r>
            <a:r>
              <a:rPr lang="ru-RU" sz="2800" dirty="0" err="1">
                <a:latin typeface="Times New Roman" pitchFamily="18" charset="0"/>
                <a:cs typeface="Times New Roman" pitchFamily="18" charset="0"/>
              </a:rPr>
              <a:t>болады</a:t>
            </a:r>
            <a:r>
              <a:rPr lang="ru-RU" sz="2800" dirty="0">
                <a:latin typeface="Times New Roman" pitchFamily="18" charset="0"/>
                <a:cs typeface="Times New Roman" pitchFamily="18" charset="0"/>
              </a:rPr>
              <a:t>. </a:t>
            </a:r>
            <a:r>
              <a:rPr lang="ru-RU" sz="2800" dirty="0" err="1">
                <a:latin typeface="Times New Roman" pitchFamily="18" charset="0"/>
                <a:cs typeface="Times New Roman" pitchFamily="18" charset="0"/>
              </a:rPr>
              <a:t>Біреу</a:t>
            </a:r>
            <a:r>
              <a:rPr lang="ru-RU" sz="2800" dirty="0">
                <a:latin typeface="Times New Roman" pitchFamily="18" charset="0"/>
                <a:cs typeface="Times New Roman" pitchFamily="18" charset="0"/>
              </a:rPr>
              <a:t> тек </a:t>
            </a:r>
            <a:r>
              <a:rPr lang="ru-RU" sz="2800" dirty="0" err="1">
                <a:latin typeface="Times New Roman" pitchFamily="18" charset="0"/>
                <a:cs typeface="Times New Roman" pitchFamily="18" charset="0"/>
              </a:rPr>
              <a:t>өзін</a:t>
            </a:r>
            <a:r>
              <a:rPr lang="ru-RU" sz="2800" dirty="0">
                <a:latin typeface="Times New Roman" pitchFamily="18" charset="0"/>
                <a:cs typeface="Times New Roman" pitchFamily="18" charset="0"/>
              </a:rPr>
              <a:t> </a:t>
            </a:r>
            <a:r>
              <a:rPr lang="ru-RU" sz="2800" dirty="0" err="1">
                <a:latin typeface="Times New Roman" pitchFamily="18" charset="0"/>
                <a:cs typeface="Times New Roman" pitchFamily="18" charset="0"/>
              </a:rPr>
              <a:t>көрсету</a:t>
            </a:r>
            <a:r>
              <a:rPr lang="ru-RU" sz="2800" dirty="0">
                <a:latin typeface="Times New Roman" pitchFamily="18" charset="0"/>
                <a:cs typeface="Times New Roman" pitchFamily="18" charset="0"/>
              </a:rPr>
              <a:t> </a:t>
            </a:r>
            <a:r>
              <a:rPr lang="ru-RU" sz="2800" dirty="0" err="1">
                <a:latin typeface="Times New Roman" pitchFamily="18" charset="0"/>
                <a:cs typeface="Times New Roman" pitchFamily="18" charset="0"/>
              </a:rPr>
              <a:t>үшін</a:t>
            </a:r>
            <a:r>
              <a:rPr lang="ru-RU" sz="2800" dirty="0">
                <a:latin typeface="Times New Roman" pitchFamily="18" charset="0"/>
                <a:cs typeface="Times New Roman" pitchFamily="18" charset="0"/>
              </a:rPr>
              <a:t> </a:t>
            </a:r>
            <a:r>
              <a:rPr lang="ru-RU" sz="2800" dirty="0" err="1">
                <a:latin typeface="Times New Roman" pitchFamily="18" charset="0"/>
                <a:cs typeface="Times New Roman" pitchFamily="18" charset="0"/>
              </a:rPr>
              <a:t>ғана</a:t>
            </a:r>
            <a:r>
              <a:rPr lang="ru-RU" sz="2800" dirty="0">
                <a:latin typeface="Times New Roman" pitchFamily="18" charset="0"/>
                <a:cs typeface="Times New Roman" pitchFamily="18" charset="0"/>
              </a:rPr>
              <a:t> </a:t>
            </a:r>
            <a:r>
              <a:rPr lang="ru-RU" sz="2800" dirty="0" err="1">
                <a:latin typeface="Times New Roman" pitchFamily="18" charset="0"/>
                <a:cs typeface="Times New Roman" pitchFamily="18" charset="0"/>
              </a:rPr>
              <a:t>іс</a:t>
            </a:r>
            <a:r>
              <a:rPr lang="ru-RU" sz="2800" dirty="0">
                <a:latin typeface="Times New Roman" pitchFamily="18" charset="0"/>
                <a:cs typeface="Times New Roman" pitchFamily="18" charset="0"/>
              </a:rPr>
              <a:t>- </a:t>
            </a:r>
            <a:r>
              <a:rPr lang="ru-RU" sz="2800" dirty="0" err="1">
                <a:latin typeface="Times New Roman" pitchFamily="18" charset="0"/>
                <a:cs typeface="Times New Roman" pitchFamily="18" charset="0"/>
              </a:rPr>
              <a:t>әрекетке</a:t>
            </a:r>
            <a:r>
              <a:rPr lang="ru-RU" sz="2800" dirty="0">
                <a:latin typeface="Times New Roman" pitchFamily="18" charset="0"/>
                <a:cs typeface="Times New Roman" pitchFamily="18" charset="0"/>
              </a:rPr>
              <a:t> </a:t>
            </a:r>
            <a:r>
              <a:rPr lang="ru-RU" sz="2800" dirty="0" err="1">
                <a:latin typeface="Times New Roman" pitchFamily="18" charset="0"/>
                <a:cs typeface="Times New Roman" pitchFamily="18" charset="0"/>
              </a:rPr>
              <a:t>бағыт</a:t>
            </a:r>
            <a:r>
              <a:rPr lang="ru-RU" sz="2800" dirty="0">
                <a:latin typeface="Times New Roman" pitchFamily="18" charset="0"/>
                <a:cs typeface="Times New Roman" pitchFamily="18" charset="0"/>
              </a:rPr>
              <a:t> </a:t>
            </a:r>
            <a:r>
              <a:rPr lang="ru-RU" sz="2800" dirty="0" err="1">
                <a:latin typeface="Times New Roman" pitchFamily="18" charset="0"/>
                <a:cs typeface="Times New Roman" pitchFamily="18" charset="0"/>
              </a:rPr>
              <a:t>алатын</a:t>
            </a:r>
            <a:r>
              <a:rPr lang="ru-RU" sz="2800" dirty="0">
                <a:latin typeface="Times New Roman" pitchFamily="18" charset="0"/>
                <a:cs typeface="Times New Roman" pitchFamily="18" charset="0"/>
              </a:rPr>
              <a:t> </a:t>
            </a:r>
            <a:r>
              <a:rPr lang="ru-RU" sz="2800" dirty="0" err="1">
                <a:latin typeface="Times New Roman" pitchFamily="18" charset="0"/>
                <a:cs typeface="Times New Roman" pitchFamily="18" charset="0"/>
              </a:rPr>
              <a:t>болса</a:t>
            </a:r>
            <a:r>
              <a:rPr lang="ru-RU" sz="2800" dirty="0">
                <a:latin typeface="Times New Roman" pitchFamily="18" charset="0"/>
                <a:cs typeface="Times New Roman" pitchFamily="18" charset="0"/>
              </a:rPr>
              <a:t>, </a:t>
            </a:r>
            <a:r>
              <a:rPr lang="ru-RU" sz="2800" dirty="0" err="1">
                <a:latin typeface="Times New Roman" pitchFamily="18" charset="0"/>
                <a:cs typeface="Times New Roman" pitchFamily="18" charset="0"/>
              </a:rPr>
              <a:t>мысалы</a:t>
            </a:r>
            <a:r>
              <a:rPr lang="ru-RU" sz="2800" dirty="0">
                <a:latin typeface="Times New Roman" pitchFamily="18" charset="0"/>
                <a:cs typeface="Times New Roman" pitchFamily="18" charset="0"/>
              </a:rPr>
              <a:t>, тек </a:t>
            </a:r>
            <a:r>
              <a:rPr lang="ru-RU" sz="2800" dirty="0" err="1">
                <a:latin typeface="Times New Roman" pitchFamily="18" charset="0"/>
                <a:cs typeface="Times New Roman" pitchFamily="18" charset="0"/>
              </a:rPr>
              <a:t>жұрттың</a:t>
            </a:r>
            <a:r>
              <a:rPr lang="ru-RU" sz="2800" dirty="0">
                <a:latin typeface="Times New Roman" pitchFamily="18" charset="0"/>
                <a:cs typeface="Times New Roman" pitchFamily="18" charset="0"/>
              </a:rPr>
              <a:t> </a:t>
            </a:r>
            <a:r>
              <a:rPr lang="ru-RU" sz="2800" dirty="0" err="1">
                <a:latin typeface="Times New Roman" pitchFamily="18" charset="0"/>
                <a:cs typeface="Times New Roman" pitchFamily="18" charset="0"/>
              </a:rPr>
              <a:t>көзіне</a:t>
            </a:r>
            <a:r>
              <a:rPr lang="ru-RU" sz="2800" dirty="0">
                <a:latin typeface="Times New Roman" pitchFamily="18" charset="0"/>
                <a:cs typeface="Times New Roman" pitchFamily="18" charset="0"/>
              </a:rPr>
              <a:t> </a:t>
            </a:r>
            <a:r>
              <a:rPr lang="ru-RU" sz="2800" dirty="0" err="1">
                <a:latin typeface="Times New Roman" pitchFamily="18" charset="0"/>
                <a:cs typeface="Times New Roman" pitchFamily="18" charset="0"/>
              </a:rPr>
              <a:t>түсу</a:t>
            </a:r>
            <a:r>
              <a:rPr lang="ru-RU" sz="2800" dirty="0">
                <a:latin typeface="Times New Roman" pitchFamily="18" charset="0"/>
                <a:cs typeface="Times New Roman" pitchFamily="18" charset="0"/>
              </a:rPr>
              <a:t> </a:t>
            </a:r>
            <a:r>
              <a:rPr lang="ru-RU" sz="2800" dirty="0" err="1">
                <a:latin typeface="Times New Roman" pitchFamily="18" charset="0"/>
                <a:cs typeface="Times New Roman" pitchFamily="18" charset="0"/>
              </a:rPr>
              <a:t>үшін</a:t>
            </a:r>
            <a:r>
              <a:rPr lang="ru-RU" sz="2800" dirty="0">
                <a:latin typeface="Times New Roman" pitchFamily="18" charset="0"/>
                <a:cs typeface="Times New Roman" pitchFamily="18" charset="0"/>
              </a:rPr>
              <a:t> </a:t>
            </a:r>
            <a:r>
              <a:rPr lang="ru-RU" sz="2800" dirty="0" smtClean="0">
                <a:latin typeface="Times New Roman" pitchFamily="18" charset="0"/>
                <a:cs typeface="Times New Roman" pitchFamily="18" charset="0"/>
              </a:rPr>
              <a:t>  </a:t>
            </a:r>
          </a:p>
          <a:p>
            <a:pPr algn="ctr"/>
            <a:r>
              <a:rPr lang="ru-RU" sz="2800" dirty="0">
                <a:latin typeface="Times New Roman" pitchFamily="18" charset="0"/>
                <a:cs typeface="Times New Roman" pitchFamily="18" charset="0"/>
              </a:rPr>
              <a:t> </a:t>
            </a:r>
            <a:r>
              <a:rPr lang="ru-RU" sz="2800" dirty="0" smtClean="0">
                <a:latin typeface="Times New Roman" pitchFamily="18" charset="0"/>
                <a:cs typeface="Times New Roman" pitchFamily="18" charset="0"/>
              </a:rPr>
              <a:t>   </a:t>
            </a:r>
            <a:r>
              <a:rPr lang="ru-RU" sz="2800" dirty="0" err="1" smtClean="0">
                <a:latin typeface="Times New Roman" pitchFamily="18" charset="0"/>
                <a:cs typeface="Times New Roman" pitchFamily="18" charset="0"/>
              </a:rPr>
              <a:t>театрдың</a:t>
            </a:r>
            <a:r>
              <a:rPr lang="ru-RU" sz="2800" dirty="0" smtClean="0">
                <a:latin typeface="Times New Roman" pitchFamily="18" charset="0"/>
                <a:cs typeface="Times New Roman" pitchFamily="18" charset="0"/>
              </a:rPr>
              <a:t> </a:t>
            </a:r>
            <a:r>
              <a:rPr lang="ru-RU" sz="2800" dirty="0" err="1">
                <a:latin typeface="Times New Roman" pitchFamily="18" charset="0"/>
                <a:cs typeface="Times New Roman" pitchFamily="18" charset="0"/>
              </a:rPr>
              <a:t>оқуына</a:t>
            </a:r>
            <a:r>
              <a:rPr lang="ru-RU" sz="2800" dirty="0">
                <a:latin typeface="Times New Roman" pitchFamily="18" charset="0"/>
                <a:cs typeface="Times New Roman" pitchFamily="18" charset="0"/>
              </a:rPr>
              <a:t> </a:t>
            </a:r>
            <a:r>
              <a:rPr lang="ru-RU" sz="2800" dirty="0" err="1">
                <a:latin typeface="Times New Roman" pitchFamily="18" charset="0"/>
                <a:cs typeface="Times New Roman" pitchFamily="18" charset="0"/>
              </a:rPr>
              <a:t>түсетіндер</a:t>
            </a:r>
            <a:r>
              <a:rPr lang="ru-RU" sz="2800" dirty="0">
                <a:latin typeface="Times New Roman" pitchFamily="18" charset="0"/>
                <a:cs typeface="Times New Roman" pitchFamily="18" charset="0"/>
              </a:rPr>
              <a:t> де </a:t>
            </a:r>
            <a:r>
              <a:rPr lang="ru-RU" sz="2800" dirty="0" err="1">
                <a:latin typeface="Times New Roman" pitchFamily="18" charset="0"/>
                <a:cs typeface="Times New Roman" pitchFamily="18" charset="0"/>
              </a:rPr>
              <a:t>болады</a:t>
            </a:r>
            <a:r>
              <a:rPr lang="ru-RU" sz="2800" dirty="0">
                <a:latin typeface="Times New Roman" pitchFamily="18" charset="0"/>
                <a:cs typeface="Times New Roman" pitchFamily="18" charset="0"/>
              </a:rPr>
              <a:t>. </a:t>
            </a:r>
            <a:r>
              <a:rPr lang="ru-RU" sz="2800" dirty="0" err="1">
                <a:latin typeface="Times New Roman" pitchFamily="18" charset="0"/>
                <a:cs typeface="Times New Roman" pitchFamily="18" charset="0"/>
              </a:rPr>
              <a:t>Мұны</a:t>
            </a:r>
            <a:r>
              <a:rPr lang="ru-RU" sz="2800" dirty="0">
                <a:latin typeface="Times New Roman" pitchFamily="18" charset="0"/>
                <a:cs typeface="Times New Roman" pitchFamily="18" charset="0"/>
              </a:rPr>
              <a:t> </a:t>
            </a:r>
            <a:r>
              <a:rPr lang="ru-RU" sz="2800" dirty="0" err="1">
                <a:latin typeface="Times New Roman" pitchFamily="18" charset="0"/>
                <a:cs typeface="Times New Roman" pitchFamily="18" charset="0"/>
              </a:rPr>
              <a:t>оның</a:t>
            </a:r>
            <a:r>
              <a:rPr lang="ru-RU" sz="2800" dirty="0">
                <a:latin typeface="Times New Roman" pitchFamily="18" charset="0"/>
                <a:cs typeface="Times New Roman" pitchFamily="18" charset="0"/>
              </a:rPr>
              <a:t> </a:t>
            </a:r>
            <a:r>
              <a:rPr lang="ru-RU" sz="2800" dirty="0" smtClean="0">
                <a:latin typeface="Times New Roman" pitchFamily="18" charset="0"/>
                <a:cs typeface="Times New Roman" pitchFamily="18" charset="0"/>
              </a:rPr>
              <a:t> </a:t>
            </a:r>
          </a:p>
          <a:p>
            <a:pPr algn="ctr"/>
            <a:r>
              <a:rPr lang="ru-RU" sz="2800" dirty="0">
                <a:latin typeface="Times New Roman" pitchFamily="18" charset="0"/>
                <a:cs typeface="Times New Roman" pitchFamily="18" charset="0"/>
              </a:rPr>
              <a:t> </a:t>
            </a:r>
            <a:r>
              <a:rPr lang="ru-RU" sz="2800" dirty="0" smtClean="0">
                <a:latin typeface="Times New Roman" pitchFamily="18" charset="0"/>
                <a:cs typeface="Times New Roman" pitchFamily="18" charset="0"/>
              </a:rPr>
              <a:t>    </a:t>
            </a:r>
            <a:r>
              <a:rPr lang="ru-RU" sz="2800" dirty="0" err="1" smtClean="0">
                <a:latin typeface="Times New Roman" pitchFamily="18" charset="0"/>
                <a:cs typeface="Times New Roman" pitchFamily="18" charset="0"/>
              </a:rPr>
              <a:t>бейімділігіне</a:t>
            </a:r>
            <a:r>
              <a:rPr lang="ru-RU" sz="2800" dirty="0" smtClean="0">
                <a:latin typeface="Times New Roman" pitchFamily="18" charset="0"/>
                <a:cs typeface="Times New Roman" pitchFamily="18" charset="0"/>
              </a:rPr>
              <a:t> </a:t>
            </a:r>
            <a:r>
              <a:rPr lang="ru-RU" sz="2800" dirty="0" err="1">
                <a:latin typeface="Times New Roman" pitchFamily="18" charset="0"/>
                <a:cs typeface="Times New Roman" pitchFamily="18" charset="0"/>
              </a:rPr>
              <a:t>қарай</a:t>
            </a:r>
            <a:r>
              <a:rPr lang="ru-RU" sz="2800" dirty="0">
                <a:latin typeface="Times New Roman" pitchFamily="18" charset="0"/>
                <a:cs typeface="Times New Roman" pitchFamily="18" charset="0"/>
              </a:rPr>
              <a:t> </a:t>
            </a:r>
            <a:r>
              <a:rPr lang="ru-RU" sz="2800" dirty="0" err="1">
                <a:latin typeface="Times New Roman" pitchFamily="18" charset="0"/>
                <a:cs typeface="Times New Roman" pitchFamily="18" charset="0"/>
              </a:rPr>
              <a:t>туып</a:t>
            </a:r>
            <a:r>
              <a:rPr lang="ru-RU" sz="2800" dirty="0">
                <a:latin typeface="Times New Roman" pitchFamily="18" charset="0"/>
                <a:cs typeface="Times New Roman" pitchFamily="18" charset="0"/>
              </a:rPr>
              <a:t> </a:t>
            </a:r>
            <a:r>
              <a:rPr lang="ru-RU" sz="2800" dirty="0" err="1">
                <a:latin typeface="Times New Roman" pitchFamily="18" charset="0"/>
                <a:cs typeface="Times New Roman" pitchFamily="18" charset="0"/>
              </a:rPr>
              <a:t>отырған</a:t>
            </a:r>
            <a:r>
              <a:rPr lang="ru-RU" sz="2800" dirty="0">
                <a:latin typeface="Times New Roman" pitchFamily="18" charset="0"/>
                <a:cs typeface="Times New Roman" pitchFamily="18" charset="0"/>
              </a:rPr>
              <a:t> </a:t>
            </a:r>
            <a:r>
              <a:rPr lang="ru-RU" sz="2800" dirty="0" err="1">
                <a:latin typeface="Times New Roman" pitchFamily="18" charset="0"/>
                <a:cs typeface="Times New Roman" pitchFamily="18" charset="0"/>
              </a:rPr>
              <a:t>қабілеттің</a:t>
            </a:r>
            <a:r>
              <a:rPr lang="ru-RU" sz="2800" dirty="0">
                <a:latin typeface="Times New Roman" pitchFamily="18" charset="0"/>
                <a:cs typeface="Times New Roman" pitchFamily="18" charset="0"/>
              </a:rPr>
              <a:t> </a:t>
            </a:r>
            <a:r>
              <a:rPr lang="ru-RU" sz="2800" dirty="0" err="1">
                <a:latin typeface="Times New Roman" pitchFamily="18" charset="0"/>
                <a:cs typeface="Times New Roman" pitchFamily="18" charset="0"/>
              </a:rPr>
              <a:t>көрінісі</a:t>
            </a:r>
            <a:r>
              <a:rPr lang="ru-RU" sz="2800" dirty="0">
                <a:latin typeface="Times New Roman" pitchFamily="18" charset="0"/>
                <a:cs typeface="Times New Roman" pitchFamily="18" charset="0"/>
              </a:rPr>
              <a:t> </a:t>
            </a:r>
            <a:r>
              <a:rPr lang="ru-RU" sz="2800" dirty="0" err="1">
                <a:latin typeface="Times New Roman" pitchFamily="18" charset="0"/>
                <a:cs typeface="Times New Roman" pitchFamily="18" charset="0"/>
              </a:rPr>
              <a:t>деуге</a:t>
            </a:r>
            <a:r>
              <a:rPr lang="ru-RU" sz="2800" dirty="0">
                <a:latin typeface="Times New Roman" pitchFamily="18" charset="0"/>
                <a:cs typeface="Times New Roman" pitchFamily="18" charset="0"/>
              </a:rPr>
              <a:t> </a:t>
            </a:r>
            <a:r>
              <a:rPr lang="ru-RU" sz="2800" dirty="0" err="1">
                <a:latin typeface="Times New Roman" pitchFamily="18" charset="0"/>
                <a:cs typeface="Times New Roman" pitchFamily="18" charset="0"/>
              </a:rPr>
              <a:t>болмайды</a:t>
            </a:r>
            <a:endParaRPr lang="kk-KZ" sz="2800" b="1" i="1" dirty="0">
              <a:solidFill>
                <a:srgbClr val="000099"/>
              </a:solidFill>
              <a:latin typeface="Times New Roman" pitchFamily="18" charset="0"/>
              <a:cs typeface="Times New Roman" pitchFamily="18" charset="0"/>
            </a:endParaRPr>
          </a:p>
        </p:txBody>
      </p:sp>
      <p:pic>
        <p:nvPicPr>
          <p:cNvPr id="8" name="Picture 5" descr="12M4"/>
          <p:cNvPicPr>
            <a:picLocks noChangeAspect="1" noChangeArrowheads="1" noCrop="1"/>
          </p:cNvPicPr>
          <p:nvPr/>
        </p:nvPicPr>
        <p:blipFill>
          <a:blip r:embed="rId2"/>
          <a:srcRect/>
          <a:stretch>
            <a:fillRect/>
          </a:stretch>
        </p:blipFill>
        <p:spPr bwMode="auto">
          <a:xfrm rot="20860634">
            <a:off x="-166243" y="5171826"/>
            <a:ext cx="1369627" cy="1631339"/>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42"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outHorizontal)">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gradFill>
          <a:gsLst>
            <a:gs pos="0">
              <a:srgbClr val="FF3399"/>
            </a:gs>
            <a:gs pos="25000">
              <a:srgbClr val="FF6633"/>
            </a:gs>
            <a:gs pos="50000">
              <a:srgbClr val="FFFF00"/>
            </a:gs>
            <a:gs pos="75000">
              <a:srgbClr val="01A78F"/>
            </a:gs>
            <a:gs pos="100000">
              <a:srgbClr val="3366FF"/>
            </a:gs>
          </a:gsLst>
          <a:lin ang="5400000" scaled="0"/>
        </a:gradFill>
        <a:effectLst/>
      </p:bgPr>
    </p:bg>
    <p:spTree>
      <p:nvGrpSpPr>
        <p:cNvPr id="1" name=""/>
        <p:cNvGrpSpPr/>
        <p:nvPr/>
      </p:nvGrpSpPr>
      <p:grpSpPr>
        <a:xfrm>
          <a:off x="0" y="0"/>
          <a:ext cx="0" cy="0"/>
          <a:chOff x="0" y="0"/>
          <a:chExt cx="0" cy="0"/>
        </a:xfrm>
      </p:grpSpPr>
      <p:sp>
        <p:nvSpPr>
          <p:cNvPr id="6" name="Freeform 8"/>
          <p:cNvSpPr>
            <a:spLocks/>
          </p:cNvSpPr>
          <p:nvPr/>
        </p:nvSpPr>
        <p:spPr bwMode="auto">
          <a:xfrm rot="90737" flipV="1">
            <a:off x="-96471" y="115607"/>
            <a:ext cx="8855948" cy="7193940"/>
          </a:xfrm>
          <a:custGeom>
            <a:avLst/>
            <a:gdLst>
              <a:gd name="T0" fmla="*/ 2147483647 w 1707"/>
              <a:gd name="T1" fmla="*/ 2147483647 h 727"/>
              <a:gd name="T2" fmla="*/ 2147483647 w 1707"/>
              <a:gd name="T3" fmla="*/ 2147483647 h 727"/>
              <a:gd name="T4" fmla="*/ 2147483647 w 1707"/>
              <a:gd name="T5" fmla="*/ 2147483647 h 727"/>
              <a:gd name="T6" fmla="*/ 2147483647 w 1707"/>
              <a:gd name="T7" fmla="*/ 2147483647 h 727"/>
              <a:gd name="T8" fmla="*/ 2147483647 w 1707"/>
              <a:gd name="T9" fmla="*/ 2147483647 h 727"/>
              <a:gd name="T10" fmla="*/ 2147483647 w 1707"/>
              <a:gd name="T11" fmla="*/ 2147483647 h 727"/>
              <a:gd name="T12" fmla="*/ 2147483647 w 1707"/>
              <a:gd name="T13" fmla="*/ 2147483647 h 727"/>
              <a:gd name="T14" fmla="*/ 2147483647 w 1707"/>
              <a:gd name="T15" fmla="*/ 2147483647 h 727"/>
              <a:gd name="T16" fmla="*/ 2147483647 w 1707"/>
              <a:gd name="T17" fmla="*/ 2147483647 h 727"/>
              <a:gd name="T18" fmla="*/ 2147483647 w 1707"/>
              <a:gd name="T19" fmla="*/ 2147483647 h 727"/>
              <a:gd name="T20" fmla="*/ 2147483647 w 1707"/>
              <a:gd name="T21" fmla="*/ 2147483647 h 727"/>
              <a:gd name="T22" fmla="*/ 2147483647 w 1707"/>
              <a:gd name="T23" fmla="*/ 2147483647 h 727"/>
              <a:gd name="T24" fmla="*/ 2147483647 w 1707"/>
              <a:gd name="T25" fmla="*/ 2147483647 h 727"/>
              <a:gd name="T26" fmla="*/ 2147483647 w 1707"/>
              <a:gd name="T27" fmla="*/ 2147483647 h 727"/>
              <a:gd name="T28" fmla="*/ 2147483647 w 1707"/>
              <a:gd name="T29" fmla="*/ 2147483647 h 727"/>
              <a:gd name="T30" fmla="*/ 2147483647 w 1707"/>
              <a:gd name="T31" fmla="*/ 2147483647 h 727"/>
              <a:gd name="T32" fmla="*/ 2147483647 w 1707"/>
              <a:gd name="T33" fmla="*/ 2147483647 h 727"/>
              <a:gd name="T34" fmla="*/ 2147483647 w 1707"/>
              <a:gd name="T35" fmla="*/ 2147483647 h 727"/>
              <a:gd name="T36" fmla="*/ 2147483647 w 1707"/>
              <a:gd name="T37" fmla="*/ 2147483647 h 727"/>
              <a:gd name="T38" fmla="*/ 2147483647 w 1707"/>
              <a:gd name="T39" fmla="*/ 2147483647 h 727"/>
              <a:gd name="T40" fmla="*/ 2147483647 w 1707"/>
              <a:gd name="T41" fmla="*/ 2147483647 h 727"/>
              <a:gd name="T42" fmla="*/ 2147483647 w 1707"/>
              <a:gd name="T43" fmla="*/ 2147483647 h 727"/>
              <a:gd name="T44" fmla="*/ 2147483647 w 1707"/>
              <a:gd name="T45" fmla="*/ 2147483647 h 727"/>
              <a:gd name="T46" fmla="*/ 2147483647 w 1707"/>
              <a:gd name="T47" fmla="*/ 2147483647 h 727"/>
              <a:gd name="T48" fmla="*/ 2147483647 w 1707"/>
              <a:gd name="T49" fmla="*/ 2147483647 h 727"/>
              <a:gd name="T50" fmla="*/ 2147483647 w 1707"/>
              <a:gd name="T51" fmla="*/ 2147483647 h 727"/>
              <a:gd name="T52" fmla="*/ 2147483647 w 1707"/>
              <a:gd name="T53" fmla="*/ 2147483647 h 727"/>
              <a:gd name="T54" fmla="*/ 2147483647 w 1707"/>
              <a:gd name="T55" fmla="*/ 2147483647 h 727"/>
              <a:gd name="T56" fmla="*/ 2147483647 w 1707"/>
              <a:gd name="T57" fmla="*/ 2147483647 h 727"/>
              <a:gd name="T58" fmla="*/ 2147483647 w 1707"/>
              <a:gd name="T59" fmla="*/ 2147483647 h 727"/>
              <a:gd name="T60" fmla="*/ 2147483647 w 1707"/>
              <a:gd name="T61" fmla="*/ 2147483647 h 727"/>
              <a:gd name="T62" fmla="*/ 2147483647 w 1707"/>
              <a:gd name="T63" fmla="*/ 2147483647 h 727"/>
              <a:gd name="T64" fmla="*/ 2147483647 w 1707"/>
              <a:gd name="T65" fmla="*/ 2147483647 h 727"/>
              <a:gd name="T66" fmla="*/ 2147483647 w 1707"/>
              <a:gd name="T67" fmla="*/ 2147483647 h 727"/>
              <a:gd name="T68" fmla="*/ 2147483647 w 1707"/>
              <a:gd name="T69" fmla="*/ 2147483647 h 727"/>
              <a:gd name="T70" fmla="*/ 2147483647 w 1707"/>
              <a:gd name="T71" fmla="*/ 2147483647 h 727"/>
              <a:gd name="T72" fmla="*/ 2147483647 w 1707"/>
              <a:gd name="T73" fmla="*/ 2147483647 h 727"/>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707"/>
              <a:gd name="T112" fmla="*/ 0 h 727"/>
              <a:gd name="T113" fmla="*/ 1707 w 1707"/>
              <a:gd name="T114" fmla="*/ 727 h 727"/>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707" h="727">
                <a:moveTo>
                  <a:pt x="179" y="102"/>
                </a:moveTo>
                <a:cubicBezTo>
                  <a:pt x="185" y="92"/>
                  <a:pt x="189" y="80"/>
                  <a:pt x="198" y="73"/>
                </a:cubicBezTo>
                <a:cubicBezTo>
                  <a:pt x="233" y="45"/>
                  <a:pt x="259" y="93"/>
                  <a:pt x="286" y="112"/>
                </a:cubicBezTo>
                <a:cubicBezTo>
                  <a:pt x="306" y="105"/>
                  <a:pt x="325" y="85"/>
                  <a:pt x="345" y="92"/>
                </a:cubicBezTo>
                <a:cubicBezTo>
                  <a:pt x="365" y="99"/>
                  <a:pt x="404" y="112"/>
                  <a:pt x="404" y="112"/>
                </a:cubicBezTo>
                <a:cubicBezTo>
                  <a:pt x="414" y="109"/>
                  <a:pt x="423" y="101"/>
                  <a:pt x="433" y="102"/>
                </a:cubicBezTo>
                <a:cubicBezTo>
                  <a:pt x="453" y="104"/>
                  <a:pt x="491" y="122"/>
                  <a:pt x="491" y="122"/>
                </a:cubicBezTo>
                <a:cubicBezTo>
                  <a:pt x="501" y="119"/>
                  <a:pt x="511" y="110"/>
                  <a:pt x="521" y="112"/>
                </a:cubicBezTo>
                <a:cubicBezTo>
                  <a:pt x="532" y="114"/>
                  <a:pt x="538" y="131"/>
                  <a:pt x="550" y="131"/>
                </a:cubicBezTo>
                <a:cubicBezTo>
                  <a:pt x="562" y="131"/>
                  <a:pt x="569" y="118"/>
                  <a:pt x="579" y="112"/>
                </a:cubicBezTo>
                <a:cubicBezTo>
                  <a:pt x="641" y="151"/>
                  <a:pt x="655" y="101"/>
                  <a:pt x="716" y="141"/>
                </a:cubicBezTo>
                <a:cubicBezTo>
                  <a:pt x="732" y="138"/>
                  <a:pt x="748" y="129"/>
                  <a:pt x="765" y="131"/>
                </a:cubicBezTo>
                <a:cubicBezTo>
                  <a:pt x="777" y="132"/>
                  <a:pt x="782" y="150"/>
                  <a:pt x="794" y="151"/>
                </a:cubicBezTo>
                <a:cubicBezTo>
                  <a:pt x="812" y="153"/>
                  <a:pt x="853" y="138"/>
                  <a:pt x="872" y="131"/>
                </a:cubicBezTo>
                <a:cubicBezTo>
                  <a:pt x="885" y="138"/>
                  <a:pt x="897" y="149"/>
                  <a:pt x="911" y="151"/>
                </a:cubicBezTo>
                <a:cubicBezTo>
                  <a:pt x="924" y="153"/>
                  <a:pt x="937" y="141"/>
                  <a:pt x="950" y="141"/>
                </a:cubicBezTo>
                <a:cubicBezTo>
                  <a:pt x="961" y="141"/>
                  <a:pt x="970" y="148"/>
                  <a:pt x="980" y="151"/>
                </a:cubicBezTo>
                <a:cubicBezTo>
                  <a:pt x="996" y="148"/>
                  <a:pt x="1012" y="139"/>
                  <a:pt x="1028" y="141"/>
                </a:cubicBezTo>
                <a:cubicBezTo>
                  <a:pt x="1040" y="143"/>
                  <a:pt x="1046" y="161"/>
                  <a:pt x="1058" y="161"/>
                </a:cubicBezTo>
                <a:cubicBezTo>
                  <a:pt x="1110" y="161"/>
                  <a:pt x="1214" y="141"/>
                  <a:pt x="1214" y="141"/>
                </a:cubicBezTo>
                <a:cubicBezTo>
                  <a:pt x="1266" y="154"/>
                  <a:pt x="1275" y="135"/>
                  <a:pt x="1321" y="151"/>
                </a:cubicBezTo>
                <a:cubicBezTo>
                  <a:pt x="1341" y="148"/>
                  <a:pt x="1360" y="139"/>
                  <a:pt x="1380" y="141"/>
                </a:cubicBezTo>
                <a:cubicBezTo>
                  <a:pt x="1400" y="143"/>
                  <a:pt x="1438" y="161"/>
                  <a:pt x="1438" y="161"/>
                </a:cubicBezTo>
                <a:cubicBezTo>
                  <a:pt x="1523" y="133"/>
                  <a:pt x="1411" y="161"/>
                  <a:pt x="1497" y="171"/>
                </a:cubicBezTo>
                <a:cubicBezTo>
                  <a:pt x="1506" y="172"/>
                  <a:pt x="1591" y="154"/>
                  <a:pt x="1604" y="151"/>
                </a:cubicBezTo>
                <a:cubicBezTo>
                  <a:pt x="1625" y="212"/>
                  <a:pt x="1595" y="151"/>
                  <a:pt x="1663" y="190"/>
                </a:cubicBezTo>
                <a:cubicBezTo>
                  <a:pt x="1673" y="196"/>
                  <a:pt x="1676" y="209"/>
                  <a:pt x="1682" y="219"/>
                </a:cubicBezTo>
                <a:cubicBezTo>
                  <a:pt x="1685" y="261"/>
                  <a:pt x="1687" y="304"/>
                  <a:pt x="1692" y="346"/>
                </a:cubicBezTo>
                <a:cubicBezTo>
                  <a:pt x="1693" y="356"/>
                  <a:pt x="1704" y="366"/>
                  <a:pt x="1702" y="376"/>
                </a:cubicBezTo>
                <a:cubicBezTo>
                  <a:pt x="1700" y="388"/>
                  <a:pt x="1689" y="395"/>
                  <a:pt x="1682" y="405"/>
                </a:cubicBezTo>
                <a:cubicBezTo>
                  <a:pt x="1679" y="415"/>
                  <a:pt x="1681" y="428"/>
                  <a:pt x="1673" y="434"/>
                </a:cubicBezTo>
                <a:cubicBezTo>
                  <a:pt x="1663" y="442"/>
                  <a:pt x="1634" y="431"/>
                  <a:pt x="1634" y="444"/>
                </a:cubicBezTo>
                <a:cubicBezTo>
                  <a:pt x="1634" y="451"/>
                  <a:pt x="1693" y="470"/>
                  <a:pt x="1702" y="473"/>
                </a:cubicBezTo>
                <a:cubicBezTo>
                  <a:pt x="1692" y="480"/>
                  <a:pt x="1673" y="481"/>
                  <a:pt x="1673" y="493"/>
                </a:cubicBezTo>
                <a:cubicBezTo>
                  <a:pt x="1673" y="507"/>
                  <a:pt x="1707" y="509"/>
                  <a:pt x="1702" y="522"/>
                </a:cubicBezTo>
                <a:cubicBezTo>
                  <a:pt x="1695" y="538"/>
                  <a:pt x="1669" y="535"/>
                  <a:pt x="1653" y="541"/>
                </a:cubicBezTo>
                <a:cubicBezTo>
                  <a:pt x="1647" y="551"/>
                  <a:pt x="1630" y="560"/>
                  <a:pt x="1634" y="571"/>
                </a:cubicBezTo>
                <a:cubicBezTo>
                  <a:pt x="1639" y="584"/>
                  <a:pt x="1667" y="577"/>
                  <a:pt x="1673" y="590"/>
                </a:cubicBezTo>
                <a:cubicBezTo>
                  <a:pt x="1692" y="628"/>
                  <a:pt x="1652" y="633"/>
                  <a:pt x="1634" y="639"/>
                </a:cubicBezTo>
                <a:cubicBezTo>
                  <a:pt x="1619" y="727"/>
                  <a:pt x="1629" y="692"/>
                  <a:pt x="1556" y="717"/>
                </a:cubicBezTo>
                <a:cubicBezTo>
                  <a:pt x="1514" y="714"/>
                  <a:pt x="1470" y="719"/>
                  <a:pt x="1429" y="707"/>
                </a:cubicBezTo>
                <a:cubicBezTo>
                  <a:pt x="1419" y="704"/>
                  <a:pt x="1428" y="682"/>
                  <a:pt x="1419" y="678"/>
                </a:cubicBezTo>
                <a:cubicBezTo>
                  <a:pt x="1407" y="672"/>
                  <a:pt x="1334" y="718"/>
                  <a:pt x="1321" y="727"/>
                </a:cubicBezTo>
                <a:cubicBezTo>
                  <a:pt x="1274" y="711"/>
                  <a:pt x="1228" y="716"/>
                  <a:pt x="1185" y="688"/>
                </a:cubicBezTo>
                <a:cubicBezTo>
                  <a:pt x="1138" y="704"/>
                  <a:pt x="1141" y="683"/>
                  <a:pt x="1097" y="668"/>
                </a:cubicBezTo>
                <a:cubicBezTo>
                  <a:pt x="1084" y="675"/>
                  <a:pt x="1073" y="688"/>
                  <a:pt x="1058" y="688"/>
                </a:cubicBezTo>
                <a:cubicBezTo>
                  <a:pt x="1037" y="688"/>
                  <a:pt x="999" y="668"/>
                  <a:pt x="999" y="668"/>
                </a:cubicBezTo>
                <a:cubicBezTo>
                  <a:pt x="910" y="698"/>
                  <a:pt x="968" y="696"/>
                  <a:pt x="911" y="668"/>
                </a:cubicBezTo>
                <a:cubicBezTo>
                  <a:pt x="902" y="663"/>
                  <a:pt x="892" y="662"/>
                  <a:pt x="882" y="659"/>
                </a:cubicBezTo>
                <a:cubicBezTo>
                  <a:pt x="819" y="700"/>
                  <a:pt x="887" y="668"/>
                  <a:pt x="823" y="659"/>
                </a:cubicBezTo>
                <a:cubicBezTo>
                  <a:pt x="812" y="657"/>
                  <a:pt x="768" y="674"/>
                  <a:pt x="755" y="678"/>
                </a:cubicBezTo>
                <a:cubicBezTo>
                  <a:pt x="711" y="649"/>
                  <a:pt x="703" y="639"/>
                  <a:pt x="657" y="668"/>
                </a:cubicBezTo>
                <a:cubicBezTo>
                  <a:pt x="607" y="635"/>
                  <a:pt x="579" y="664"/>
                  <a:pt x="521" y="649"/>
                </a:cubicBezTo>
                <a:cubicBezTo>
                  <a:pt x="502" y="594"/>
                  <a:pt x="525" y="629"/>
                  <a:pt x="443" y="629"/>
                </a:cubicBezTo>
                <a:cubicBezTo>
                  <a:pt x="426" y="629"/>
                  <a:pt x="410" y="623"/>
                  <a:pt x="394" y="620"/>
                </a:cubicBezTo>
                <a:cubicBezTo>
                  <a:pt x="381" y="613"/>
                  <a:pt x="370" y="600"/>
                  <a:pt x="355" y="600"/>
                </a:cubicBezTo>
                <a:cubicBezTo>
                  <a:pt x="298" y="600"/>
                  <a:pt x="348" y="656"/>
                  <a:pt x="306" y="590"/>
                </a:cubicBezTo>
                <a:cubicBezTo>
                  <a:pt x="259" y="606"/>
                  <a:pt x="227" y="616"/>
                  <a:pt x="208" y="561"/>
                </a:cubicBezTo>
                <a:cubicBezTo>
                  <a:pt x="151" y="576"/>
                  <a:pt x="114" y="564"/>
                  <a:pt x="72" y="522"/>
                </a:cubicBezTo>
                <a:cubicBezTo>
                  <a:pt x="65" y="506"/>
                  <a:pt x="62" y="487"/>
                  <a:pt x="52" y="473"/>
                </a:cubicBezTo>
                <a:cubicBezTo>
                  <a:pt x="27" y="438"/>
                  <a:pt x="0" y="470"/>
                  <a:pt x="52" y="434"/>
                </a:cubicBezTo>
                <a:cubicBezTo>
                  <a:pt x="55" y="415"/>
                  <a:pt x="62" y="396"/>
                  <a:pt x="62" y="376"/>
                </a:cubicBezTo>
                <a:cubicBezTo>
                  <a:pt x="62" y="359"/>
                  <a:pt x="48" y="343"/>
                  <a:pt x="52" y="327"/>
                </a:cubicBezTo>
                <a:cubicBezTo>
                  <a:pt x="55" y="316"/>
                  <a:pt x="71" y="314"/>
                  <a:pt x="81" y="307"/>
                </a:cubicBezTo>
                <a:cubicBezTo>
                  <a:pt x="105" y="236"/>
                  <a:pt x="81" y="254"/>
                  <a:pt x="140" y="239"/>
                </a:cubicBezTo>
                <a:cubicBezTo>
                  <a:pt x="137" y="226"/>
                  <a:pt x="135" y="212"/>
                  <a:pt x="130" y="200"/>
                </a:cubicBezTo>
                <a:cubicBezTo>
                  <a:pt x="125" y="189"/>
                  <a:pt x="113" y="182"/>
                  <a:pt x="111" y="171"/>
                </a:cubicBezTo>
                <a:cubicBezTo>
                  <a:pt x="107" y="147"/>
                  <a:pt x="124" y="125"/>
                  <a:pt x="130" y="102"/>
                </a:cubicBezTo>
                <a:cubicBezTo>
                  <a:pt x="109" y="22"/>
                  <a:pt x="134" y="100"/>
                  <a:pt x="101" y="34"/>
                </a:cubicBezTo>
                <a:cubicBezTo>
                  <a:pt x="96" y="25"/>
                  <a:pt x="82" y="10"/>
                  <a:pt x="91" y="5"/>
                </a:cubicBezTo>
                <a:cubicBezTo>
                  <a:pt x="101" y="0"/>
                  <a:pt x="110" y="18"/>
                  <a:pt x="120" y="24"/>
                </a:cubicBezTo>
                <a:cubicBezTo>
                  <a:pt x="127" y="34"/>
                  <a:pt x="131" y="46"/>
                  <a:pt x="140" y="53"/>
                </a:cubicBezTo>
                <a:cubicBezTo>
                  <a:pt x="152" y="63"/>
                  <a:pt x="203" y="65"/>
                  <a:pt x="208" y="83"/>
                </a:cubicBezTo>
                <a:cubicBezTo>
                  <a:pt x="211" y="94"/>
                  <a:pt x="189" y="96"/>
                  <a:pt x="179" y="102"/>
                </a:cubicBezTo>
                <a:close/>
              </a:path>
            </a:pathLst>
          </a:custGeom>
          <a:gradFill rotWithShape="1">
            <a:gsLst>
              <a:gs pos="0">
                <a:srgbClr val="33CCFF"/>
              </a:gs>
              <a:gs pos="100000">
                <a:srgbClr val="CCECFF"/>
              </a:gs>
            </a:gsLst>
            <a:path path="rect">
              <a:fillToRect r="100000" b="100000"/>
            </a:path>
          </a:gradFill>
          <a:ln w="22225">
            <a:noFill/>
            <a:round/>
            <a:headEnd/>
            <a:tailEnd/>
          </a:ln>
          <a:effectLst>
            <a:prstShdw prst="shdw17" dist="17961" dir="2700000">
              <a:srgbClr val="1F7A99"/>
            </a:prstShdw>
          </a:effectLst>
        </p:spPr>
        <p:txBody>
          <a:bodyPr rot="10800000"/>
          <a:lstStyle/>
          <a:p>
            <a:pPr algn="ctr"/>
            <a:endParaRPr lang="kk-KZ" b="1" i="1" dirty="0">
              <a:solidFill>
                <a:srgbClr val="000099"/>
              </a:solidFill>
              <a:latin typeface="Arial Black" pitchFamily="34" charset="0"/>
            </a:endParaRPr>
          </a:p>
          <a:p>
            <a:pPr algn="ctr"/>
            <a:endParaRPr lang="kk-KZ" b="1" i="1" dirty="0">
              <a:solidFill>
                <a:srgbClr val="000099"/>
              </a:solidFill>
              <a:latin typeface="Arial Black" pitchFamily="34" charset="0"/>
            </a:endParaRPr>
          </a:p>
          <a:p>
            <a:pPr algn="ctr"/>
            <a:r>
              <a:rPr lang="ru-RU" sz="2800" b="1" dirty="0" smtClean="0">
                <a:solidFill>
                  <a:srgbClr val="FF0000"/>
                </a:solidFill>
              </a:rPr>
              <a:t>       </a:t>
            </a:r>
            <a:endParaRPr lang="ru-RU" sz="2800" b="1" dirty="0" smtClean="0">
              <a:solidFill>
                <a:srgbClr val="FF0000"/>
              </a:solidFill>
            </a:endParaRPr>
          </a:p>
          <a:p>
            <a:pPr algn="ctr"/>
            <a:r>
              <a:rPr lang="ru-RU" sz="2800" b="1" i="1" dirty="0">
                <a:solidFill>
                  <a:srgbClr val="FF0000"/>
                </a:solidFill>
              </a:rPr>
              <a:t> </a:t>
            </a:r>
            <a:r>
              <a:rPr lang="ru-RU" sz="2800" b="1" i="1" dirty="0" smtClean="0">
                <a:solidFill>
                  <a:srgbClr val="FF0000"/>
                </a:solidFill>
              </a:rPr>
              <a:t>       </a:t>
            </a:r>
            <a:endParaRPr lang="ru-RU" sz="2800" b="1" i="1" dirty="0" smtClean="0">
              <a:solidFill>
                <a:srgbClr val="FF0000"/>
              </a:solidFill>
            </a:endParaRPr>
          </a:p>
          <a:p>
            <a:pPr algn="ctr"/>
            <a:r>
              <a:rPr lang="ru-RU" sz="2800" b="1" i="1" dirty="0" err="1" smtClean="0">
                <a:solidFill>
                  <a:srgbClr val="FF0000"/>
                </a:solidFill>
                <a:latin typeface="Times New Roman" pitchFamily="18" charset="0"/>
                <a:cs typeface="Times New Roman" pitchFamily="18" charset="0"/>
              </a:rPr>
              <a:t>Қабілет</a:t>
            </a:r>
            <a:r>
              <a:rPr lang="ru-RU" sz="2800" b="1" i="1" dirty="0" smtClean="0">
                <a:solidFill>
                  <a:srgbClr val="FF0000"/>
                </a:solidFill>
                <a:latin typeface="Times New Roman" pitchFamily="18" charset="0"/>
                <a:cs typeface="Times New Roman" pitchFamily="18" charset="0"/>
              </a:rPr>
              <a:t> </a:t>
            </a:r>
            <a:r>
              <a:rPr lang="ru-RU" sz="2800" b="1" i="1" dirty="0" err="1">
                <a:solidFill>
                  <a:srgbClr val="FF0000"/>
                </a:solidFill>
                <a:latin typeface="Times New Roman" pitchFamily="18" charset="0"/>
                <a:cs typeface="Times New Roman" pitchFamily="18" charset="0"/>
              </a:rPr>
              <a:t>саласындағы</a:t>
            </a:r>
            <a:r>
              <a:rPr lang="ru-RU" sz="2800" b="1" i="1" dirty="0">
                <a:solidFill>
                  <a:srgbClr val="FF0000"/>
                </a:solidFill>
                <a:latin typeface="Times New Roman" pitchFamily="18" charset="0"/>
                <a:cs typeface="Times New Roman" pitchFamily="18" charset="0"/>
              </a:rPr>
              <a:t> дара </a:t>
            </a:r>
            <a:r>
              <a:rPr lang="ru-RU" sz="2800" b="1" i="1" dirty="0" err="1" smtClean="0">
                <a:solidFill>
                  <a:srgbClr val="FF0000"/>
                </a:solidFill>
                <a:latin typeface="Times New Roman" pitchFamily="18" charset="0"/>
                <a:cs typeface="Times New Roman" pitchFamily="18" charset="0"/>
              </a:rPr>
              <a:t>айырмашылықтар</a:t>
            </a:r>
            <a:endParaRPr lang="ru-RU" sz="2800" b="1" i="1" dirty="0" smtClean="0">
              <a:solidFill>
                <a:srgbClr val="FF0000"/>
              </a:solidFill>
              <a:latin typeface="Times New Roman" pitchFamily="18" charset="0"/>
              <a:cs typeface="Times New Roman" pitchFamily="18" charset="0"/>
            </a:endParaRPr>
          </a:p>
          <a:p>
            <a:pPr algn="ctr"/>
            <a:endParaRPr lang="ru-RU" sz="2000" dirty="0" smtClean="0">
              <a:latin typeface="Times New Roman" pitchFamily="18" charset="0"/>
              <a:cs typeface="Times New Roman" pitchFamily="18" charset="0"/>
            </a:endParaRPr>
          </a:p>
          <a:p>
            <a:pPr algn="ctr"/>
            <a:r>
              <a:rPr lang="ru-RU" sz="2000" dirty="0" smtClean="0">
                <a:latin typeface="Times New Roman" pitchFamily="18" charset="0"/>
                <a:cs typeface="Times New Roman" pitchFamily="18" charset="0"/>
              </a:rPr>
              <a:t> </a:t>
            </a:r>
            <a:r>
              <a:rPr lang="ru-RU" sz="2400" dirty="0">
                <a:latin typeface="Times New Roman" pitchFamily="18" charset="0"/>
                <a:cs typeface="Times New Roman" pitchFamily="18" charset="0"/>
              </a:rPr>
              <a:t>«</a:t>
            </a:r>
            <a:r>
              <a:rPr lang="ru-RU" sz="2400" dirty="0" err="1">
                <a:latin typeface="Times New Roman" pitchFamily="18" charset="0"/>
                <a:cs typeface="Times New Roman" pitchFamily="18" charset="0"/>
              </a:rPr>
              <a:t>Алуан-алуан</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жүйрік</a:t>
            </a:r>
            <a:r>
              <a:rPr lang="ru-RU" sz="2400" dirty="0">
                <a:latin typeface="Times New Roman" pitchFamily="18" charset="0"/>
                <a:cs typeface="Times New Roman" pitchFamily="18" charset="0"/>
              </a:rPr>
              <a:t> бар </a:t>
            </a:r>
            <a:r>
              <a:rPr lang="ru-RU" sz="2400" dirty="0" err="1">
                <a:latin typeface="Times New Roman" pitchFamily="18" charset="0"/>
                <a:cs typeface="Times New Roman" pitchFamily="18" charset="0"/>
              </a:rPr>
              <a:t>әліне</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қарай</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шабатын</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дегендей</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адамдардың</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қабілет</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саласындағы</a:t>
            </a:r>
            <a:r>
              <a:rPr lang="ru-RU" sz="2400" dirty="0">
                <a:latin typeface="Times New Roman" pitchFamily="18" charset="0"/>
                <a:cs typeface="Times New Roman" pitchFamily="18" charset="0"/>
              </a:rPr>
              <a:t> дара </a:t>
            </a:r>
            <a:r>
              <a:rPr lang="ru-RU" sz="2400" dirty="0" err="1">
                <a:latin typeface="Times New Roman" pitchFamily="18" charset="0"/>
                <a:cs typeface="Times New Roman" pitchFamily="18" charset="0"/>
              </a:rPr>
              <a:t>айырмашылықтары</a:t>
            </a:r>
            <a:r>
              <a:rPr lang="ru-RU" sz="2400" dirty="0">
                <a:latin typeface="Times New Roman" pitchFamily="18" charset="0"/>
                <a:cs typeface="Times New Roman" pitchFamily="18" charset="0"/>
              </a:rPr>
              <a:t> да </a:t>
            </a:r>
            <a:r>
              <a:rPr lang="ru-RU" sz="2400" dirty="0" smtClean="0">
                <a:latin typeface="Times New Roman" pitchFamily="18" charset="0"/>
                <a:cs typeface="Times New Roman" pitchFamily="18" charset="0"/>
              </a:rPr>
              <a:t> </a:t>
            </a:r>
          </a:p>
          <a:p>
            <a:pPr algn="ctr"/>
            <a:r>
              <a:rPr lang="ru-RU" sz="2400" dirty="0">
                <a:latin typeface="Times New Roman" pitchFamily="18" charset="0"/>
                <a:cs typeface="Times New Roman" pitchFamily="18" charset="0"/>
              </a:rPr>
              <a:t> </a:t>
            </a:r>
            <a:r>
              <a:rPr lang="ru-RU" sz="2400" dirty="0" smtClean="0">
                <a:latin typeface="Times New Roman" pitchFamily="18" charset="0"/>
                <a:cs typeface="Times New Roman" pitchFamily="18" charset="0"/>
              </a:rPr>
              <a:t>сан </a:t>
            </a:r>
            <a:r>
              <a:rPr lang="ru-RU" sz="2400" dirty="0" err="1">
                <a:latin typeface="Times New Roman" pitchFamily="18" charset="0"/>
                <a:cs typeface="Times New Roman" pitchFamily="18" charset="0"/>
              </a:rPr>
              <a:t>алуан</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болып</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келеді</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Мәселен</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біреу</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іске</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күшті</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жігермен</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қатты</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мейірмен</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кіріседі</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Мұндай</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адам</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жұмысты</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сапалы</a:t>
            </a:r>
            <a:r>
              <a:rPr lang="ru-RU" sz="2400" dirty="0">
                <a:latin typeface="Times New Roman" pitchFamily="18" charset="0"/>
                <a:cs typeface="Times New Roman" pitchFamily="18" charset="0"/>
              </a:rPr>
              <a:t> да </a:t>
            </a:r>
            <a:endParaRPr lang="ru-RU" sz="2400" dirty="0" smtClean="0">
              <a:latin typeface="Times New Roman" pitchFamily="18" charset="0"/>
              <a:cs typeface="Times New Roman" pitchFamily="18" charset="0"/>
            </a:endParaRPr>
          </a:p>
          <a:p>
            <a:pPr algn="ctr"/>
            <a:r>
              <a:rPr lang="ru-RU" sz="2400" dirty="0">
                <a:latin typeface="Times New Roman" pitchFamily="18" charset="0"/>
                <a:cs typeface="Times New Roman" pitchFamily="18" charset="0"/>
              </a:rPr>
              <a:t> </a:t>
            </a:r>
            <a:r>
              <a:rPr lang="ru-RU" sz="2400" dirty="0" err="1" smtClean="0">
                <a:latin typeface="Times New Roman" pitchFamily="18" charset="0"/>
                <a:cs typeface="Times New Roman" pitchFamily="18" charset="0"/>
              </a:rPr>
              <a:t>орындай</a:t>
            </a:r>
            <a:r>
              <a:rPr lang="ru-RU" sz="2400" dirty="0" smtClean="0">
                <a:latin typeface="Times New Roman" pitchFamily="18" charset="0"/>
                <a:cs typeface="Times New Roman" pitchFamily="18" charset="0"/>
              </a:rPr>
              <a:t> </a:t>
            </a:r>
            <a:r>
              <a:rPr lang="ru-RU" sz="2400" dirty="0" err="1">
                <a:latin typeface="Times New Roman" pitchFamily="18" charset="0"/>
                <a:cs typeface="Times New Roman" pitchFamily="18" charset="0"/>
              </a:rPr>
              <a:t>алады</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Енді</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біреу</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керісінше</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сол</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істі</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баяу</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сапасын</a:t>
            </a:r>
            <a:r>
              <a:rPr lang="ru-RU" sz="2400" dirty="0">
                <a:latin typeface="Times New Roman" pitchFamily="18" charset="0"/>
                <a:cs typeface="Times New Roman" pitchFamily="18" charset="0"/>
              </a:rPr>
              <a:t> </a:t>
            </a:r>
            <a:endParaRPr lang="ru-RU" sz="2400" dirty="0" smtClean="0">
              <a:latin typeface="Times New Roman" pitchFamily="18" charset="0"/>
              <a:cs typeface="Times New Roman" pitchFamily="18" charset="0"/>
            </a:endParaRPr>
          </a:p>
          <a:p>
            <a:pPr algn="ctr"/>
            <a:r>
              <a:rPr lang="ru-RU" sz="2400" dirty="0" smtClean="0">
                <a:latin typeface="Times New Roman" pitchFamily="18" charset="0"/>
                <a:cs typeface="Times New Roman" pitchFamily="18" charset="0"/>
              </a:rPr>
              <a:t> </a:t>
            </a:r>
            <a:r>
              <a:rPr lang="ru-RU" sz="2400" dirty="0" err="1" smtClean="0">
                <a:latin typeface="Times New Roman" pitchFamily="18" charset="0"/>
                <a:cs typeface="Times New Roman" pitchFamily="18" charset="0"/>
              </a:rPr>
              <a:t>төмен</a:t>
            </a:r>
            <a:r>
              <a:rPr lang="ru-RU" sz="2400" dirty="0" smtClean="0">
                <a:latin typeface="Times New Roman" pitchFamily="18" charset="0"/>
                <a:cs typeface="Times New Roman" pitchFamily="18" charset="0"/>
              </a:rPr>
              <a:t> </a:t>
            </a:r>
            <a:r>
              <a:rPr lang="ru-RU" sz="2400" dirty="0" err="1">
                <a:latin typeface="Times New Roman" pitchFamily="18" charset="0"/>
                <a:cs typeface="Times New Roman" pitchFamily="18" charset="0"/>
              </a:rPr>
              <a:t>етіп</a:t>
            </a:r>
            <a:r>
              <a:rPr lang="ru-RU" sz="2400" dirty="0">
                <a:latin typeface="Times New Roman" pitchFamily="18" charset="0"/>
                <a:cs typeface="Times New Roman" pitchFamily="18" charset="0"/>
              </a:rPr>
              <a:t> </a:t>
            </a:r>
            <a:r>
              <a:rPr lang="ru-RU" sz="2400" dirty="0" err="1" smtClean="0">
                <a:latin typeface="Times New Roman" pitchFamily="18" charset="0"/>
                <a:cs typeface="Times New Roman" pitchFamily="18" charset="0"/>
              </a:rPr>
              <a:t>орындайды</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Қабілетті</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адамдардың</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бірі</a:t>
            </a:r>
            <a:r>
              <a:rPr lang="ru-RU" sz="2400" dirty="0">
                <a:latin typeface="Times New Roman" pitchFamily="18" charset="0"/>
                <a:cs typeface="Times New Roman" pitchFamily="18" charset="0"/>
              </a:rPr>
              <a:t>- </a:t>
            </a:r>
            <a:endParaRPr lang="ru-RU" sz="2400" dirty="0" smtClean="0">
              <a:latin typeface="Times New Roman" pitchFamily="18" charset="0"/>
              <a:cs typeface="Times New Roman" pitchFamily="18" charset="0"/>
            </a:endParaRPr>
          </a:p>
          <a:p>
            <a:pPr algn="ctr"/>
            <a:r>
              <a:rPr lang="ru-RU" sz="2400" dirty="0" err="1" smtClean="0">
                <a:latin typeface="Times New Roman" pitchFamily="18" charset="0"/>
                <a:cs typeface="Times New Roman" pitchFamily="18" charset="0"/>
              </a:rPr>
              <a:t>зеректілігімен</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екіншілері</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байқағыштығымен</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үшіншілері</a:t>
            </a:r>
            <a:r>
              <a:rPr lang="ru-RU" sz="2400" dirty="0">
                <a:latin typeface="Times New Roman" pitchFamily="18" charset="0"/>
                <a:cs typeface="Times New Roman" pitchFamily="18" charset="0"/>
              </a:rPr>
              <a:t> </a:t>
            </a:r>
            <a:r>
              <a:rPr lang="ru-RU" sz="2400" dirty="0" smtClean="0">
                <a:latin typeface="Times New Roman" pitchFamily="18" charset="0"/>
                <a:cs typeface="Times New Roman" pitchFamily="18" charset="0"/>
              </a:rPr>
              <a:t> </a:t>
            </a:r>
          </a:p>
          <a:p>
            <a:pPr algn="ctr"/>
            <a:r>
              <a:rPr lang="ru-RU" sz="2400" dirty="0">
                <a:latin typeface="Times New Roman" pitchFamily="18" charset="0"/>
                <a:cs typeface="Times New Roman" pitchFamily="18" charset="0"/>
              </a:rPr>
              <a:t> </a:t>
            </a:r>
            <a:r>
              <a:rPr lang="ru-RU" sz="2400" dirty="0" smtClean="0">
                <a:latin typeface="Times New Roman" pitchFamily="18" charset="0"/>
                <a:cs typeface="Times New Roman" pitchFamily="18" charset="0"/>
              </a:rPr>
              <a:t>       </a:t>
            </a:r>
            <a:r>
              <a:rPr lang="ru-RU" sz="2400" dirty="0" err="1" smtClean="0">
                <a:latin typeface="Times New Roman" pitchFamily="18" charset="0"/>
                <a:cs typeface="Times New Roman" pitchFamily="18" charset="0"/>
              </a:rPr>
              <a:t>материалды</a:t>
            </a:r>
            <a:r>
              <a:rPr lang="ru-RU" sz="2400" dirty="0" smtClean="0">
                <a:latin typeface="Times New Roman" pitchFamily="18" charset="0"/>
                <a:cs typeface="Times New Roman" pitchFamily="18" charset="0"/>
              </a:rPr>
              <a:t> </a:t>
            </a:r>
            <a:r>
              <a:rPr lang="ru-RU" sz="2400" dirty="0" err="1">
                <a:latin typeface="Times New Roman" pitchFamily="18" charset="0"/>
                <a:cs typeface="Times New Roman" pitchFamily="18" charset="0"/>
              </a:rPr>
              <a:t>еске</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сақтағыштығымен</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ерекше</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көзге</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түседі</a:t>
            </a:r>
            <a:r>
              <a:rPr lang="ru-RU" sz="2400" dirty="0">
                <a:latin typeface="Times New Roman" pitchFamily="18" charset="0"/>
                <a:cs typeface="Times New Roman" pitchFamily="18" charset="0"/>
              </a:rPr>
              <a:t>. </a:t>
            </a:r>
            <a:endParaRPr lang="ru-RU" sz="2400" dirty="0" smtClean="0">
              <a:latin typeface="Times New Roman" pitchFamily="18" charset="0"/>
              <a:cs typeface="Times New Roman" pitchFamily="18" charset="0"/>
            </a:endParaRPr>
          </a:p>
          <a:p>
            <a:pPr algn="ctr"/>
            <a:r>
              <a:rPr lang="ru-RU" sz="2400" dirty="0">
                <a:latin typeface="Times New Roman" pitchFamily="18" charset="0"/>
                <a:cs typeface="Times New Roman" pitchFamily="18" charset="0"/>
              </a:rPr>
              <a:t> </a:t>
            </a:r>
            <a:r>
              <a:rPr lang="ru-RU" sz="2400" dirty="0" smtClean="0">
                <a:latin typeface="Times New Roman" pitchFamily="18" charset="0"/>
                <a:cs typeface="Times New Roman" pitchFamily="18" charset="0"/>
              </a:rPr>
              <a:t>       </a:t>
            </a:r>
            <a:r>
              <a:rPr lang="ru-RU" sz="2400" dirty="0" err="1" smtClean="0">
                <a:latin typeface="Times New Roman" pitchFamily="18" charset="0"/>
                <a:cs typeface="Times New Roman" pitchFamily="18" charset="0"/>
              </a:rPr>
              <a:t>Бұл</a:t>
            </a:r>
            <a:r>
              <a:rPr lang="ru-RU" sz="2400" dirty="0" smtClean="0">
                <a:latin typeface="Times New Roman" pitchFamily="18" charset="0"/>
                <a:cs typeface="Times New Roman" pitchFamily="18" charset="0"/>
              </a:rPr>
              <a:t> </a:t>
            </a:r>
            <a:r>
              <a:rPr lang="ru-RU" sz="2400" dirty="0" err="1">
                <a:latin typeface="Times New Roman" pitchFamily="18" charset="0"/>
                <a:cs typeface="Times New Roman" pitchFamily="18" charset="0"/>
              </a:rPr>
              <a:t>айтылған</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қасиеттер</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кейде</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бір</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адамның</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басында</a:t>
            </a:r>
            <a:r>
              <a:rPr lang="ru-RU" sz="2400" dirty="0">
                <a:latin typeface="Times New Roman" pitchFamily="18" charset="0"/>
                <a:cs typeface="Times New Roman" pitchFamily="18" charset="0"/>
              </a:rPr>
              <a:t> да </a:t>
            </a:r>
            <a:r>
              <a:rPr lang="ru-RU" sz="2400" dirty="0" err="1">
                <a:latin typeface="Times New Roman" pitchFamily="18" charset="0"/>
                <a:cs typeface="Times New Roman" pitchFamily="18" charset="0"/>
              </a:rPr>
              <a:t>тоғыса</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береді</a:t>
            </a:r>
            <a:r>
              <a:rPr lang="ru-RU" sz="2400" dirty="0">
                <a:latin typeface="Times New Roman" pitchFamily="18" charset="0"/>
                <a:cs typeface="Times New Roman" pitchFamily="18" charset="0"/>
              </a:rPr>
              <a:t>.</a:t>
            </a:r>
            <a:endParaRPr lang="kk-KZ" sz="2400" b="1" i="1" dirty="0">
              <a:solidFill>
                <a:srgbClr val="000099"/>
              </a:solidFill>
              <a:latin typeface="Times New Roman" pitchFamily="18" charset="0"/>
              <a:cs typeface="Times New Roman" pitchFamily="18" charset="0"/>
            </a:endParaRPr>
          </a:p>
        </p:txBody>
      </p:sp>
      <p:pic>
        <p:nvPicPr>
          <p:cNvPr id="8" name="Picture 6" descr="BIG_Cat16"/>
          <p:cNvPicPr>
            <a:picLocks noChangeAspect="1" noChangeArrowheads="1" noCrop="1"/>
          </p:cNvPicPr>
          <p:nvPr/>
        </p:nvPicPr>
        <p:blipFill>
          <a:blip r:embed="rId2"/>
          <a:srcRect/>
          <a:stretch>
            <a:fillRect/>
          </a:stretch>
        </p:blipFill>
        <p:spPr bwMode="auto">
          <a:xfrm>
            <a:off x="6876256" y="188317"/>
            <a:ext cx="1770170" cy="1304952"/>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42"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outHorizontal)">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gradFill>
          <a:gsLst>
            <a:gs pos="0">
              <a:srgbClr val="FF3399"/>
            </a:gs>
            <a:gs pos="25000">
              <a:srgbClr val="FF6633"/>
            </a:gs>
            <a:gs pos="50000">
              <a:srgbClr val="FFFF00"/>
            </a:gs>
            <a:gs pos="75000">
              <a:srgbClr val="01A78F"/>
            </a:gs>
            <a:gs pos="100000">
              <a:srgbClr val="3366FF"/>
            </a:gs>
          </a:gsLst>
          <a:lin ang="5400000" scaled="0"/>
        </a:gradFill>
        <a:effectLst/>
      </p:bgPr>
    </p:bg>
    <p:spTree>
      <p:nvGrpSpPr>
        <p:cNvPr id="1" name=""/>
        <p:cNvGrpSpPr/>
        <p:nvPr/>
      </p:nvGrpSpPr>
      <p:grpSpPr>
        <a:xfrm>
          <a:off x="0" y="0"/>
          <a:ext cx="0" cy="0"/>
          <a:chOff x="0" y="0"/>
          <a:chExt cx="0" cy="0"/>
        </a:xfrm>
      </p:grpSpPr>
      <p:sp>
        <p:nvSpPr>
          <p:cNvPr id="5" name="Прямоугольник 4"/>
          <p:cNvSpPr/>
          <p:nvPr/>
        </p:nvSpPr>
        <p:spPr>
          <a:xfrm rot="21369810">
            <a:off x="2339752" y="746288"/>
            <a:ext cx="3276859" cy="646331"/>
          </a:xfrm>
          <a:prstGeom prst="rect">
            <a:avLst/>
          </a:prstGeom>
        </p:spPr>
        <p:txBody>
          <a:bodyPr wrap="none">
            <a:spAutoFit/>
          </a:bodyPr>
          <a:lstStyle/>
          <a:p>
            <a:pPr algn="ctr"/>
            <a:r>
              <a:rPr lang="ru-RU" sz="3600" b="1" i="1" kern="10" dirty="0" err="1" smtClean="0">
                <a:ln w="15875">
                  <a:solidFill>
                    <a:srgbClr val="000000"/>
                  </a:solidFill>
                  <a:round/>
                  <a:headEnd/>
                  <a:tailEnd/>
                </a:ln>
                <a:gradFill rotWithShape="1">
                  <a:gsLst>
                    <a:gs pos="0">
                      <a:srgbClr val="4D0808"/>
                    </a:gs>
                    <a:gs pos="14999">
                      <a:srgbClr val="FF0300"/>
                    </a:gs>
                    <a:gs pos="27499">
                      <a:srgbClr val="FF7A00"/>
                    </a:gs>
                    <a:gs pos="50000">
                      <a:srgbClr val="FFF200"/>
                    </a:gs>
                    <a:gs pos="72501">
                      <a:srgbClr val="FF7A00"/>
                    </a:gs>
                    <a:gs pos="85001">
                      <a:srgbClr val="FF0300"/>
                    </a:gs>
                    <a:gs pos="100000">
                      <a:srgbClr val="4D0808"/>
                    </a:gs>
                  </a:gsLst>
                  <a:lin ang="2100000" scaled="1"/>
                </a:gradFill>
                <a:effectLst>
                  <a:outerShdw dist="53882" dir="2700000" algn="ctr" rotWithShape="0">
                    <a:srgbClr val="9999FF">
                      <a:alpha val="79999"/>
                    </a:srgbClr>
                  </a:outerShdw>
                </a:effectLst>
                <a:latin typeface="Times New Roman"/>
                <a:cs typeface="Times New Roman"/>
              </a:rPr>
              <a:t>Көшбасшылы</a:t>
            </a:r>
            <a:r>
              <a:rPr lang="kk-KZ" sz="3600" b="1" i="1" kern="10" dirty="0" smtClean="0">
                <a:ln w="15875">
                  <a:solidFill>
                    <a:srgbClr val="000000"/>
                  </a:solidFill>
                  <a:round/>
                  <a:headEnd/>
                  <a:tailEnd/>
                </a:ln>
                <a:gradFill rotWithShape="1">
                  <a:gsLst>
                    <a:gs pos="0">
                      <a:srgbClr val="4D0808"/>
                    </a:gs>
                    <a:gs pos="14999">
                      <a:srgbClr val="FF0300"/>
                    </a:gs>
                    <a:gs pos="27499">
                      <a:srgbClr val="FF7A00"/>
                    </a:gs>
                    <a:gs pos="50000">
                      <a:srgbClr val="FFF200"/>
                    </a:gs>
                    <a:gs pos="72501">
                      <a:srgbClr val="FF7A00"/>
                    </a:gs>
                    <a:gs pos="85001">
                      <a:srgbClr val="FF0300"/>
                    </a:gs>
                    <a:gs pos="100000">
                      <a:srgbClr val="4D0808"/>
                    </a:gs>
                  </a:gsLst>
                  <a:lin ang="2100000" scaled="1"/>
                </a:gradFill>
                <a:effectLst>
                  <a:outerShdw dist="53882" dir="2700000" algn="ctr" rotWithShape="0">
                    <a:srgbClr val="9999FF">
                      <a:alpha val="79999"/>
                    </a:srgbClr>
                  </a:outerShdw>
                </a:effectLst>
                <a:latin typeface="Times New Roman"/>
                <a:cs typeface="Times New Roman"/>
              </a:rPr>
              <a:t>қ</a:t>
            </a:r>
            <a:endParaRPr lang="ru-RU" sz="3600" b="1" i="1" kern="10" dirty="0">
              <a:ln w="15875">
                <a:solidFill>
                  <a:srgbClr val="000000"/>
                </a:solidFill>
                <a:round/>
                <a:headEnd/>
                <a:tailEnd/>
              </a:ln>
              <a:gradFill rotWithShape="1">
                <a:gsLst>
                  <a:gs pos="0">
                    <a:srgbClr val="4D0808"/>
                  </a:gs>
                  <a:gs pos="14999">
                    <a:srgbClr val="FF0300"/>
                  </a:gs>
                  <a:gs pos="27499">
                    <a:srgbClr val="FF7A00"/>
                  </a:gs>
                  <a:gs pos="50000">
                    <a:srgbClr val="FFF200"/>
                  </a:gs>
                  <a:gs pos="72501">
                    <a:srgbClr val="FF7A00"/>
                  </a:gs>
                  <a:gs pos="85001">
                    <a:srgbClr val="FF0300"/>
                  </a:gs>
                  <a:gs pos="100000">
                    <a:srgbClr val="4D0808"/>
                  </a:gs>
                </a:gsLst>
                <a:lin ang="2100000" scaled="1"/>
              </a:gradFill>
              <a:effectLst>
                <a:outerShdw dist="53882" dir="2700000" algn="ctr" rotWithShape="0">
                  <a:srgbClr val="9999FF">
                    <a:alpha val="79999"/>
                  </a:srgbClr>
                </a:outerShdw>
              </a:effectLst>
              <a:latin typeface="Times New Roman"/>
              <a:cs typeface="Times New Roman"/>
            </a:endParaRPr>
          </a:p>
        </p:txBody>
      </p:sp>
      <p:sp>
        <p:nvSpPr>
          <p:cNvPr id="6" name="Freeform 8"/>
          <p:cNvSpPr>
            <a:spLocks/>
          </p:cNvSpPr>
          <p:nvPr/>
        </p:nvSpPr>
        <p:spPr bwMode="auto">
          <a:xfrm rot="90737" flipV="1">
            <a:off x="-211828" y="1067217"/>
            <a:ext cx="8594956" cy="6307433"/>
          </a:xfrm>
          <a:custGeom>
            <a:avLst/>
            <a:gdLst>
              <a:gd name="T0" fmla="*/ 2147483647 w 1707"/>
              <a:gd name="T1" fmla="*/ 2147483647 h 727"/>
              <a:gd name="T2" fmla="*/ 2147483647 w 1707"/>
              <a:gd name="T3" fmla="*/ 2147483647 h 727"/>
              <a:gd name="T4" fmla="*/ 2147483647 w 1707"/>
              <a:gd name="T5" fmla="*/ 2147483647 h 727"/>
              <a:gd name="T6" fmla="*/ 2147483647 w 1707"/>
              <a:gd name="T7" fmla="*/ 2147483647 h 727"/>
              <a:gd name="T8" fmla="*/ 2147483647 w 1707"/>
              <a:gd name="T9" fmla="*/ 2147483647 h 727"/>
              <a:gd name="T10" fmla="*/ 2147483647 w 1707"/>
              <a:gd name="T11" fmla="*/ 2147483647 h 727"/>
              <a:gd name="T12" fmla="*/ 2147483647 w 1707"/>
              <a:gd name="T13" fmla="*/ 2147483647 h 727"/>
              <a:gd name="T14" fmla="*/ 2147483647 w 1707"/>
              <a:gd name="T15" fmla="*/ 2147483647 h 727"/>
              <a:gd name="T16" fmla="*/ 2147483647 w 1707"/>
              <a:gd name="T17" fmla="*/ 2147483647 h 727"/>
              <a:gd name="T18" fmla="*/ 2147483647 w 1707"/>
              <a:gd name="T19" fmla="*/ 2147483647 h 727"/>
              <a:gd name="T20" fmla="*/ 2147483647 w 1707"/>
              <a:gd name="T21" fmla="*/ 2147483647 h 727"/>
              <a:gd name="T22" fmla="*/ 2147483647 w 1707"/>
              <a:gd name="T23" fmla="*/ 2147483647 h 727"/>
              <a:gd name="T24" fmla="*/ 2147483647 w 1707"/>
              <a:gd name="T25" fmla="*/ 2147483647 h 727"/>
              <a:gd name="T26" fmla="*/ 2147483647 w 1707"/>
              <a:gd name="T27" fmla="*/ 2147483647 h 727"/>
              <a:gd name="T28" fmla="*/ 2147483647 w 1707"/>
              <a:gd name="T29" fmla="*/ 2147483647 h 727"/>
              <a:gd name="T30" fmla="*/ 2147483647 w 1707"/>
              <a:gd name="T31" fmla="*/ 2147483647 h 727"/>
              <a:gd name="T32" fmla="*/ 2147483647 w 1707"/>
              <a:gd name="T33" fmla="*/ 2147483647 h 727"/>
              <a:gd name="T34" fmla="*/ 2147483647 w 1707"/>
              <a:gd name="T35" fmla="*/ 2147483647 h 727"/>
              <a:gd name="T36" fmla="*/ 2147483647 w 1707"/>
              <a:gd name="T37" fmla="*/ 2147483647 h 727"/>
              <a:gd name="T38" fmla="*/ 2147483647 w 1707"/>
              <a:gd name="T39" fmla="*/ 2147483647 h 727"/>
              <a:gd name="T40" fmla="*/ 2147483647 w 1707"/>
              <a:gd name="T41" fmla="*/ 2147483647 h 727"/>
              <a:gd name="T42" fmla="*/ 2147483647 w 1707"/>
              <a:gd name="T43" fmla="*/ 2147483647 h 727"/>
              <a:gd name="T44" fmla="*/ 2147483647 w 1707"/>
              <a:gd name="T45" fmla="*/ 2147483647 h 727"/>
              <a:gd name="T46" fmla="*/ 2147483647 w 1707"/>
              <a:gd name="T47" fmla="*/ 2147483647 h 727"/>
              <a:gd name="T48" fmla="*/ 2147483647 w 1707"/>
              <a:gd name="T49" fmla="*/ 2147483647 h 727"/>
              <a:gd name="T50" fmla="*/ 2147483647 w 1707"/>
              <a:gd name="T51" fmla="*/ 2147483647 h 727"/>
              <a:gd name="T52" fmla="*/ 2147483647 w 1707"/>
              <a:gd name="T53" fmla="*/ 2147483647 h 727"/>
              <a:gd name="T54" fmla="*/ 2147483647 w 1707"/>
              <a:gd name="T55" fmla="*/ 2147483647 h 727"/>
              <a:gd name="T56" fmla="*/ 2147483647 w 1707"/>
              <a:gd name="T57" fmla="*/ 2147483647 h 727"/>
              <a:gd name="T58" fmla="*/ 2147483647 w 1707"/>
              <a:gd name="T59" fmla="*/ 2147483647 h 727"/>
              <a:gd name="T60" fmla="*/ 2147483647 w 1707"/>
              <a:gd name="T61" fmla="*/ 2147483647 h 727"/>
              <a:gd name="T62" fmla="*/ 2147483647 w 1707"/>
              <a:gd name="T63" fmla="*/ 2147483647 h 727"/>
              <a:gd name="T64" fmla="*/ 2147483647 w 1707"/>
              <a:gd name="T65" fmla="*/ 2147483647 h 727"/>
              <a:gd name="T66" fmla="*/ 2147483647 w 1707"/>
              <a:gd name="T67" fmla="*/ 2147483647 h 727"/>
              <a:gd name="T68" fmla="*/ 2147483647 w 1707"/>
              <a:gd name="T69" fmla="*/ 2147483647 h 727"/>
              <a:gd name="T70" fmla="*/ 2147483647 w 1707"/>
              <a:gd name="T71" fmla="*/ 2147483647 h 727"/>
              <a:gd name="T72" fmla="*/ 2147483647 w 1707"/>
              <a:gd name="T73" fmla="*/ 2147483647 h 727"/>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707"/>
              <a:gd name="T112" fmla="*/ 0 h 727"/>
              <a:gd name="T113" fmla="*/ 1707 w 1707"/>
              <a:gd name="T114" fmla="*/ 727 h 727"/>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707" h="727">
                <a:moveTo>
                  <a:pt x="179" y="102"/>
                </a:moveTo>
                <a:cubicBezTo>
                  <a:pt x="185" y="92"/>
                  <a:pt x="189" y="80"/>
                  <a:pt x="198" y="73"/>
                </a:cubicBezTo>
                <a:cubicBezTo>
                  <a:pt x="233" y="45"/>
                  <a:pt x="259" y="93"/>
                  <a:pt x="286" y="112"/>
                </a:cubicBezTo>
                <a:cubicBezTo>
                  <a:pt x="306" y="105"/>
                  <a:pt x="325" y="85"/>
                  <a:pt x="345" y="92"/>
                </a:cubicBezTo>
                <a:cubicBezTo>
                  <a:pt x="365" y="99"/>
                  <a:pt x="404" y="112"/>
                  <a:pt x="404" y="112"/>
                </a:cubicBezTo>
                <a:cubicBezTo>
                  <a:pt x="414" y="109"/>
                  <a:pt x="423" y="101"/>
                  <a:pt x="433" y="102"/>
                </a:cubicBezTo>
                <a:cubicBezTo>
                  <a:pt x="453" y="104"/>
                  <a:pt x="491" y="122"/>
                  <a:pt x="491" y="122"/>
                </a:cubicBezTo>
                <a:cubicBezTo>
                  <a:pt x="501" y="119"/>
                  <a:pt x="511" y="110"/>
                  <a:pt x="521" y="112"/>
                </a:cubicBezTo>
                <a:cubicBezTo>
                  <a:pt x="532" y="114"/>
                  <a:pt x="538" y="131"/>
                  <a:pt x="550" y="131"/>
                </a:cubicBezTo>
                <a:cubicBezTo>
                  <a:pt x="562" y="131"/>
                  <a:pt x="569" y="118"/>
                  <a:pt x="579" y="112"/>
                </a:cubicBezTo>
                <a:cubicBezTo>
                  <a:pt x="641" y="151"/>
                  <a:pt x="655" y="101"/>
                  <a:pt x="716" y="141"/>
                </a:cubicBezTo>
                <a:cubicBezTo>
                  <a:pt x="732" y="138"/>
                  <a:pt x="748" y="129"/>
                  <a:pt x="765" y="131"/>
                </a:cubicBezTo>
                <a:cubicBezTo>
                  <a:pt x="777" y="132"/>
                  <a:pt x="782" y="150"/>
                  <a:pt x="794" y="151"/>
                </a:cubicBezTo>
                <a:cubicBezTo>
                  <a:pt x="812" y="153"/>
                  <a:pt x="853" y="138"/>
                  <a:pt x="872" y="131"/>
                </a:cubicBezTo>
                <a:cubicBezTo>
                  <a:pt x="885" y="138"/>
                  <a:pt x="897" y="149"/>
                  <a:pt x="911" y="151"/>
                </a:cubicBezTo>
                <a:cubicBezTo>
                  <a:pt x="924" y="153"/>
                  <a:pt x="937" y="141"/>
                  <a:pt x="950" y="141"/>
                </a:cubicBezTo>
                <a:cubicBezTo>
                  <a:pt x="961" y="141"/>
                  <a:pt x="970" y="148"/>
                  <a:pt x="980" y="151"/>
                </a:cubicBezTo>
                <a:cubicBezTo>
                  <a:pt x="996" y="148"/>
                  <a:pt x="1012" y="139"/>
                  <a:pt x="1028" y="141"/>
                </a:cubicBezTo>
                <a:cubicBezTo>
                  <a:pt x="1040" y="143"/>
                  <a:pt x="1046" y="161"/>
                  <a:pt x="1058" y="161"/>
                </a:cubicBezTo>
                <a:cubicBezTo>
                  <a:pt x="1110" y="161"/>
                  <a:pt x="1214" y="141"/>
                  <a:pt x="1214" y="141"/>
                </a:cubicBezTo>
                <a:cubicBezTo>
                  <a:pt x="1266" y="154"/>
                  <a:pt x="1275" y="135"/>
                  <a:pt x="1321" y="151"/>
                </a:cubicBezTo>
                <a:cubicBezTo>
                  <a:pt x="1341" y="148"/>
                  <a:pt x="1360" y="139"/>
                  <a:pt x="1380" y="141"/>
                </a:cubicBezTo>
                <a:cubicBezTo>
                  <a:pt x="1400" y="143"/>
                  <a:pt x="1438" y="161"/>
                  <a:pt x="1438" y="161"/>
                </a:cubicBezTo>
                <a:cubicBezTo>
                  <a:pt x="1523" y="133"/>
                  <a:pt x="1411" y="161"/>
                  <a:pt x="1497" y="171"/>
                </a:cubicBezTo>
                <a:cubicBezTo>
                  <a:pt x="1506" y="172"/>
                  <a:pt x="1591" y="154"/>
                  <a:pt x="1604" y="151"/>
                </a:cubicBezTo>
                <a:cubicBezTo>
                  <a:pt x="1625" y="212"/>
                  <a:pt x="1595" y="151"/>
                  <a:pt x="1663" y="190"/>
                </a:cubicBezTo>
                <a:cubicBezTo>
                  <a:pt x="1673" y="196"/>
                  <a:pt x="1676" y="209"/>
                  <a:pt x="1682" y="219"/>
                </a:cubicBezTo>
                <a:cubicBezTo>
                  <a:pt x="1685" y="261"/>
                  <a:pt x="1687" y="304"/>
                  <a:pt x="1692" y="346"/>
                </a:cubicBezTo>
                <a:cubicBezTo>
                  <a:pt x="1693" y="356"/>
                  <a:pt x="1704" y="366"/>
                  <a:pt x="1702" y="376"/>
                </a:cubicBezTo>
                <a:cubicBezTo>
                  <a:pt x="1700" y="388"/>
                  <a:pt x="1689" y="395"/>
                  <a:pt x="1682" y="405"/>
                </a:cubicBezTo>
                <a:cubicBezTo>
                  <a:pt x="1679" y="415"/>
                  <a:pt x="1681" y="428"/>
                  <a:pt x="1673" y="434"/>
                </a:cubicBezTo>
                <a:cubicBezTo>
                  <a:pt x="1663" y="442"/>
                  <a:pt x="1634" y="431"/>
                  <a:pt x="1634" y="444"/>
                </a:cubicBezTo>
                <a:cubicBezTo>
                  <a:pt x="1634" y="451"/>
                  <a:pt x="1693" y="470"/>
                  <a:pt x="1702" y="473"/>
                </a:cubicBezTo>
                <a:cubicBezTo>
                  <a:pt x="1692" y="480"/>
                  <a:pt x="1673" y="481"/>
                  <a:pt x="1673" y="493"/>
                </a:cubicBezTo>
                <a:cubicBezTo>
                  <a:pt x="1673" y="507"/>
                  <a:pt x="1707" y="509"/>
                  <a:pt x="1702" y="522"/>
                </a:cubicBezTo>
                <a:cubicBezTo>
                  <a:pt x="1695" y="538"/>
                  <a:pt x="1669" y="535"/>
                  <a:pt x="1653" y="541"/>
                </a:cubicBezTo>
                <a:cubicBezTo>
                  <a:pt x="1647" y="551"/>
                  <a:pt x="1630" y="560"/>
                  <a:pt x="1634" y="571"/>
                </a:cubicBezTo>
                <a:cubicBezTo>
                  <a:pt x="1639" y="584"/>
                  <a:pt x="1667" y="577"/>
                  <a:pt x="1673" y="590"/>
                </a:cubicBezTo>
                <a:cubicBezTo>
                  <a:pt x="1692" y="628"/>
                  <a:pt x="1652" y="633"/>
                  <a:pt x="1634" y="639"/>
                </a:cubicBezTo>
                <a:cubicBezTo>
                  <a:pt x="1619" y="727"/>
                  <a:pt x="1629" y="692"/>
                  <a:pt x="1556" y="717"/>
                </a:cubicBezTo>
                <a:cubicBezTo>
                  <a:pt x="1514" y="714"/>
                  <a:pt x="1470" y="719"/>
                  <a:pt x="1429" y="707"/>
                </a:cubicBezTo>
                <a:cubicBezTo>
                  <a:pt x="1419" y="704"/>
                  <a:pt x="1428" y="682"/>
                  <a:pt x="1419" y="678"/>
                </a:cubicBezTo>
                <a:cubicBezTo>
                  <a:pt x="1407" y="672"/>
                  <a:pt x="1334" y="718"/>
                  <a:pt x="1321" y="727"/>
                </a:cubicBezTo>
                <a:cubicBezTo>
                  <a:pt x="1274" y="711"/>
                  <a:pt x="1228" y="716"/>
                  <a:pt x="1185" y="688"/>
                </a:cubicBezTo>
                <a:cubicBezTo>
                  <a:pt x="1138" y="704"/>
                  <a:pt x="1141" y="683"/>
                  <a:pt x="1097" y="668"/>
                </a:cubicBezTo>
                <a:cubicBezTo>
                  <a:pt x="1084" y="675"/>
                  <a:pt x="1073" y="688"/>
                  <a:pt x="1058" y="688"/>
                </a:cubicBezTo>
                <a:cubicBezTo>
                  <a:pt x="1037" y="688"/>
                  <a:pt x="999" y="668"/>
                  <a:pt x="999" y="668"/>
                </a:cubicBezTo>
                <a:cubicBezTo>
                  <a:pt x="910" y="698"/>
                  <a:pt x="968" y="696"/>
                  <a:pt x="911" y="668"/>
                </a:cubicBezTo>
                <a:cubicBezTo>
                  <a:pt x="902" y="663"/>
                  <a:pt x="892" y="662"/>
                  <a:pt x="882" y="659"/>
                </a:cubicBezTo>
                <a:cubicBezTo>
                  <a:pt x="819" y="700"/>
                  <a:pt x="887" y="668"/>
                  <a:pt x="823" y="659"/>
                </a:cubicBezTo>
                <a:cubicBezTo>
                  <a:pt x="812" y="657"/>
                  <a:pt x="768" y="674"/>
                  <a:pt x="755" y="678"/>
                </a:cubicBezTo>
                <a:cubicBezTo>
                  <a:pt x="711" y="649"/>
                  <a:pt x="703" y="639"/>
                  <a:pt x="657" y="668"/>
                </a:cubicBezTo>
                <a:cubicBezTo>
                  <a:pt x="607" y="635"/>
                  <a:pt x="579" y="664"/>
                  <a:pt x="521" y="649"/>
                </a:cubicBezTo>
                <a:cubicBezTo>
                  <a:pt x="502" y="594"/>
                  <a:pt x="525" y="629"/>
                  <a:pt x="443" y="629"/>
                </a:cubicBezTo>
                <a:cubicBezTo>
                  <a:pt x="426" y="629"/>
                  <a:pt x="410" y="623"/>
                  <a:pt x="394" y="620"/>
                </a:cubicBezTo>
                <a:cubicBezTo>
                  <a:pt x="381" y="613"/>
                  <a:pt x="370" y="600"/>
                  <a:pt x="355" y="600"/>
                </a:cubicBezTo>
                <a:cubicBezTo>
                  <a:pt x="298" y="600"/>
                  <a:pt x="348" y="656"/>
                  <a:pt x="306" y="590"/>
                </a:cubicBezTo>
                <a:cubicBezTo>
                  <a:pt x="259" y="606"/>
                  <a:pt x="227" y="616"/>
                  <a:pt x="208" y="561"/>
                </a:cubicBezTo>
                <a:cubicBezTo>
                  <a:pt x="151" y="576"/>
                  <a:pt x="114" y="564"/>
                  <a:pt x="72" y="522"/>
                </a:cubicBezTo>
                <a:cubicBezTo>
                  <a:pt x="65" y="506"/>
                  <a:pt x="62" y="487"/>
                  <a:pt x="52" y="473"/>
                </a:cubicBezTo>
                <a:cubicBezTo>
                  <a:pt x="27" y="438"/>
                  <a:pt x="0" y="470"/>
                  <a:pt x="52" y="434"/>
                </a:cubicBezTo>
                <a:cubicBezTo>
                  <a:pt x="55" y="415"/>
                  <a:pt x="62" y="396"/>
                  <a:pt x="62" y="376"/>
                </a:cubicBezTo>
                <a:cubicBezTo>
                  <a:pt x="62" y="359"/>
                  <a:pt x="48" y="343"/>
                  <a:pt x="52" y="327"/>
                </a:cubicBezTo>
                <a:cubicBezTo>
                  <a:pt x="55" y="316"/>
                  <a:pt x="71" y="314"/>
                  <a:pt x="81" y="307"/>
                </a:cubicBezTo>
                <a:cubicBezTo>
                  <a:pt x="105" y="236"/>
                  <a:pt x="81" y="254"/>
                  <a:pt x="140" y="239"/>
                </a:cubicBezTo>
                <a:cubicBezTo>
                  <a:pt x="137" y="226"/>
                  <a:pt x="135" y="212"/>
                  <a:pt x="130" y="200"/>
                </a:cubicBezTo>
                <a:cubicBezTo>
                  <a:pt x="125" y="189"/>
                  <a:pt x="113" y="182"/>
                  <a:pt x="111" y="171"/>
                </a:cubicBezTo>
                <a:cubicBezTo>
                  <a:pt x="107" y="147"/>
                  <a:pt x="124" y="125"/>
                  <a:pt x="130" y="102"/>
                </a:cubicBezTo>
                <a:cubicBezTo>
                  <a:pt x="109" y="22"/>
                  <a:pt x="134" y="100"/>
                  <a:pt x="101" y="34"/>
                </a:cubicBezTo>
                <a:cubicBezTo>
                  <a:pt x="96" y="25"/>
                  <a:pt x="82" y="10"/>
                  <a:pt x="91" y="5"/>
                </a:cubicBezTo>
                <a:cubicBezTo>
                  <a:pt x="101" y="0"/>
                  <a:pt x="110" y="18"/>
                  <a:pt x="120" y="24"/>
                </a:cubicBezTo>
                <a:cubicBezTo>
                  <a:pt x="127" y="34"/>
                  <a:pt x="131" y="46"/>
                  <a:pt x="140" y="53"/>
                </a:cubicBezTo>
                <a:cubicBezTo>
                  <a:pt x="152" y="63"/>
                  <a:pt x="203" y="65"/>
                  <a:pt x="208" y="83"/>
                </a:cubicBezTo>
                <a:cubicBezTo>
                  <a:pt x="211" y="94"/>
                  <a:pt x="189" y="96"/>
                  <a:pt x="179" y="102"/>
                </a:cubicBezTo>
                <a:close/>
              </a:path>
            </a:pathLst>
          </a:custGeom>
          <a:gradFill rotWithShape="1">
            <a:gsLst>
              <a:gs pos="0">
                <a:srgbClr val="33CCFF"/>
              </a:gs>
              <a:gs pos="100000">
                <a:srgbClr val="CCECFF"/>
              </a:gs>
            </a:gsLst>
            <a:path path="rect">
              <a:fillToRect r="100000" b="100000"/>
            </a:path>
          </a:gradFill>
          <a:ln w="22225">
            <a:noFill/>
            <a:round/>
            <a:headEnd/>
            <a:tailEnd/>
          </a:ln>
          <a:effectLst>
            <a:prstShdw prst="shdw17" dist="17961" dir="2700000">
              <a:srgbClr val="1F7A99"/>
            </a:prstShdw>
          </a:effectLst>
        </p:spPr>
        <p:txBody>
          <a:bodyPr rot="10800000"/>
          <a:lstStyle/>
          <a:p>
            <a:pPr algn="ctr"/>
            <a:endParaRPr lang="kk-KZ" b="1" i="1" dirty="0">
              <a:solidFill>
                <a:srgbClr val="000099"/>
              </a:solidFill>
              <a:latin typeface="Arial Black" pitchFamily="34" charset="0"/>
            </a:endParaRPr>
          </a:p>
          <a:p>
            <a:pPr algn="ctr"/>
            <a:endParaRPr lang="kk-KZ" b="1" i="1" dirty="0">
              <a:solidFill>
                <a:srgbClr val="000099"/>
              </a:solidFill>
              <a:latin typeface="Arial Black" pitchFamily="34" charset="0"/>
            </a:endParaRPr>
          </a:p>
          <a:p>
            <a:pPr algn="ctr"/>
            <a:endParaRPr lang="kk-KZ" sz="2000" b="1" i="1" dirty="0">
              <a:solidFill>
                <a:srgbClr val="000099"/>
              </a:solidFill>
              <a:latin typeface="Times New Roman" pitchFamily="18" charset="0"/>
            </a:endParaRPr>
          </a:p>
          <a:p>
            <a:pPr algn="ctr"/>
            <a:endParaRPr lang="kk-KZ" b="1" i="1" dirty="0">
              <a:solidFill>
                <a:srgbClr val="000099"/>
              </a:solidFill>
              <a:latin typeface="Times New Roman" pitchFamily="18" charset="0"/>
            </a:endParaRPr>
          </a:p>
          <a:p>
            <a:pPr algn="ctr"/>
            <a:r>
              <a:rPr lang="ru-RU" sz="2800" dirty="0" smtClean="0">
                <a:latin typeface="Times New Roman" pitchFamily="18" charset="0"/>
                <a:cs typeface="Times New Roman" pitchFamily="18" charset="0"/>
              </a:rPr>
              <a:t>  </a:t>
            </a:r>
            <a:r>
              <a:rPr lang="ru-RU" sz="2800" dirty="0" err="1" smtClean="0">
                <a:latin typeface="Times New Roman" pitchFamily="18" charset="0"/>
                <a:cs typeface="Times New Roman" pitchFamily="18" charset="0"/>
              </a:rPr>
              <a:t>Адамдардың</a:t>
            </a:r>
            <a:r>
              <a:rPr lang="ru-RU" sz="2800" dirty="0" smtClean="0">
                <a:latin typeface="Times New Roman" pitchFamily="18" charset="0"/>
                <a:cs typeface="Times New Roman" pitchFamily="18" charset="0"/>
              </a:rPr>
              <a:t> </a:t>
            </a:r>
            <a:r>
              <a:rPr lang="ru-RU" sz="2800" dirty="0" err="1">
                <a:latin typeface="Times New Roman" pitchFamily="18" charset="0"/>
                <a:cs typeface="Times New Roman" pitchFamily="18" charset="0"/>
              </a:rPr>
              <a:t>көшбасшының</a:t>
            </a:r>
            <a:r>
              <a:rPr lang="ru-RU" sz="2800" dirty="0">
                <a:latin typeface="Times New Roman" pitchFamily="18" charset="0"/>
                <a:cs typeface="Times New Roman" pitchFamily="18" charset="0"/>
              </a:rPr>
              <a:t> </a:t>
            </a:r>
            <a:r>
              <a:rPr lang="ru-RU" sz="2800" dirty="0" err="1">
                <a:latin typeface="Times New Roman" pitchFamily="18" charset="0"/>
                <a:cs typeface="Times New Roman" pitchFamily="18" charset="0"/>
              </a:rPr>
              <a:t>артынан</a:t>
            </a:r>
            <a:r>
              <a:rPr lang="ru-RU" sz="2800" dirty="0">
                <a:latin typeface="Times New Roman" pitchFamily="18" charset="0"/>
                <a:cs typeface="Times New Roman" pitchFamily="18" charset="0"/>
              </a:rPr>
              <a:t> </a:t>
            </a:r>
            <a:r>
              <a:rPr lang="ru-RU" sz="2800" dirty="0" err="1">
                <a:latin typeface="Times New Roman" pitchFamily="18" charset="0"/>
                <a:cs typeface="Times New Roman" pitchFamily="18" charset="0"/>
              </a:rPr>
              <a:t>ілесуіне</a:t>
            </a:r>
            <a:r>
              <a:rPr lang="ru-RU" sz="2800" dirty="0">
                <a:latin typeface="Times New Roman" pitchFamily="18" charset="0"/>
                <a:cs typeface="Times New Roman" pitchFamily="18" charset="0"/>
              </a:rPr>
              <a:t> </a:t>
            </a:r>
            <a:endParaRPr lang="ru-RU" sz="2800" dirty="0" smtClean="0">
              <a:latin typeface="Times New Roman" pitchFamily="18" charset="0"/>
              <a:cs typeface="Times New Roman" pitchFamily="18" charset="0"/>
            </a:endParaRPr>
          </a:p>
          <a:p>
            <a:pPr algn="ctr"/>
            <a:r>
              <a:rPr lang="ru-RU" sz="2800" dirty="0" smtClean="0">
                <a:latin typeface="Times New Roman" pitchFamily="18" charset="0"/>
                <a:cs typeface="Times New Roman" pitchFamily="18" charset="0"/>
              </a:rPr>
              <a:t>не </a:t>
            </a:r>
            <a:r>
              <a:rPr lang="ru-RU" sz="2800" dirty="0" err="1">
                <a:latin typeface="Times New Roman" pitchFamily="18" charset="0"/>
                <a:cs typeface="Times New Roman" pitchFamily="18" charset="0"/>
              </a:rPr>
              <a:t>себеп</a:t>
            </a:r>
            <a:r>
              <a:rPr lang="ru-RU" sz="2800" dirty="0">
                <a:latin typeface="Times New Roman" pitchFamily="18" charset="0"/>
                <a:cs typeface="Times New Roman" pitchFamily="18" charset="0"/>
              </a:rPr>
              <a:t> </a:t>
            </a:r>
            <a:r>
              <a:rPr lang="ru-RU" sz="2800" dirty="0" err="1">
                <a:latin typeface="Times New Roman" pitchFamily="18" charset="0"/>
                <a:cs typeface="Times New Roman" pitchFamily="18" charset="0"/>
              </a:rPr>
              <a:t>болады</a:t>
            </a:r>
            <a:r>
              <a:rPr lang="ru-RU" sz="2800" dirty="0">
                <a:latin typeface="Times New Roman" pitchFamily="18" charset="0"/>
                <a:cs typeface="Times New Roman" pitchFamily="18" charset="0"/>
              </a:rPr>
              <a:t>? </a:t>
            </a:r>
            <a:r>
              <a:rPr lang="ru-RU" sz="2800" dirty="0" err="1">
                <a:latin typeface="Times New Roman" pitchFamily="18" charset="0"/>
                <a:cs typeface="Times New Roman" pitchFamily="18" charset="0"/>
              </a:rPr>
              <a:t>Неліктен</a:t>
            </a:r>
            <a:r>
              <a:rPr lang="ru-RU" sz="2800" dirty="0">
                <a:latin typeface="Times New Roman" pitchFamily="18" charset="0"/>
                <a:cs typeface="Times New Roman" pitchFamily="18" charset="0"/>
              </a:rPr>
              <a:t> </a:t>
            </a:r>
            <a:r>
              <a:rPr lang="ru-RU" sz="2800" dirty="0" err="1">
                <a:latin typeface="Times New Roman" pitchFamily="18" charset="0"/>
                <a:cs typeface="Times New Roman" pitchFamily="18" charset="0"/>
              </a:rPr>
              <a:t>адамдар</a:t>
            </a:r>
            <a:r>
              <a:rPr lang="ru-RU" sz="2800" dirty="0">
                <a:latin typeface="Times New Roman" pitchFamily="18" charset="0"/>
                <a:cs typeface="Times New Roman" pitchFamily="18" charset="0"/>
              </a:rPr>
              <a:t> </a:t>
            </a:r>
            <a:r>
              <a:rPr lang="ru-RU" sz="2800" dirty="0" err="1">
                <a:latin typeface="Times New Roman" pitchFamily="18" charset="0"/>
                <a:cs typeface="Times New Roman" pitchFamily="18" charset="0"/>
              </a:rPr>
              <a:t>кей</a:t>
            </a:r>
            <a:r>
              <a:rPr lang="ru-RU" sz="2800" dirty="0">
                <a:latin typeface="Times New Roman" pitchFamily="18" charset="0"/>
                <a:cs typeface="Times New Roman" pitchFamily="18" charset="0"/>
              </a:rPr>
              <a:t> </a:t>
            </a:r>
            <a:r>
              <a:rPr lang="ru-RU" sz="2800" dirty="0" smtClean="0">
                <a:latin typeface="Times New Roman" pitchFamily="18" charset="0"/>
                <a:cs typeface="Times New Roman" pitchFamily="18" charset="0"/>
              </a:rPr>
              <a:t> </a:t>
            </a:r>
          </a:p>
          <a:p>
            <a:pPr algn="ctr"/>
            <a:r>
              <a:rPr lang="ru-RU" sz="2800" dirty="0">
                <a:latin typeface="Times New Roman" pitchFamily="18" charset="0"/>
                <a:cs typeface="Times New Roman" pitchFamily="18" charset="0"/>
              </a:rPr>
              <a:t> </a:t>
            </a:r>
            <a:r>
              <a:rPr lang="ru-RU" sz="2800" dirty="0" smtClean="0">
                <a:latin typeface="Times New Roman" pitchFamily="18" charset="0"/>
                <a:cs typeface="Times New Roman" pitchFamily="18" charset="0"/>
              </a:rPr>
              <a:t>  </a:t>
            </a:r>
            <a:r>
              <a:rPr lang="ru-RU" sz="2800" dirty="0" err="1" smtClean="0">
                <a:latin typeface="Times New Roman" pitchFamily="18" charset="0"/>
                <a:cs typeface="Times New Roman" pitchFamily="18" charset="0"/>
              </a:rPr>
              <a:t>көшбасшылардың</a:t>
            </a:r>
            <a:r>
              <a:rPr lang="ru-RU" sz="2800" dirty="0" smtClean="0">
                <a:latin typeface="Times New Roman" pitchFamily="18" charset="0"/>
                <a:cs typeface="Times New Roman" pitchFamily="18" charset="0"/>
              </a:rPr>
              <a:t> </a:t>
            </a:r>
            <a:r>
              <a:rPr lang="ru-RU" sz="2800" dirty="0" err="1">
                <a:latin typeface="Times New Roman" pitchFamily="18" charset="0"/>
                <a:cs typeface="Times New Roman" pitchFamily="18" charset="0"/>
              </a:rPr>
              <a:t>үндеуіне</a:t>
            </a:r>
            <a:r>
              <a:rPr lang="ru-RU" sz="2800" dirty="0">
                <a:latin typeface="Times New Roman" pitchFamily="18" charset="0"/>
                <a:cs typeface="Times New Roman" pitchFamily="18" charset="0"/>
              </a:rPr>
              <a:t> </a:t>
            </a:r>
            <a:r>
              <a:rPr lang="ru-RU" sz="2800" dirty="0" err="1">
                <a:latin typeface="Times New Roman" pitchFamily="18" charset="0"/>
                <a:cs typeface="Times New Roman" pitchFamily="18" charset="0"/>
              </a:rPr>
              <a:t>үн</a:t>
            </a:r>
            <a:r>
              <a:rPr lang="ru-RU" sz="2800" dirty="0">
                <a:latin typeface="Times New Roman" pitchFamily="18" charset="0"/>
                <a:cs typeface="Times New Roman" pitchFamily="18" charset="0"/>
              </a:rPr>
              <a:t> </a:t>
            </a:r>
            <a:r>
              <a:rPr lang="ru-RU" sz="2800" dirty="0" err="1">
                <a:latin typeface="Times New Roman" pitchFamily="18" charset="0"/>
                <a:cs typeface="Times New Roman" pitchFamily="18" charset="0"/>
              </a:rPr>
              <a:t>қатпай</a:t>
            </a:r>
            <a:r>
              <a:rPr lang="ru-RU" sz="2800" dirty="0">
                <a:latin typeface="Times New Roman" pitchFamily="18" charset="0"/>
                <a:cs typeface="Times New Roman" pitchFamily="18" charset="0"/>
              </a:rPr>
              <a:t>, ал </a:t>
            </a:r>
            <a:r>
              <a:rPr lang="ru-RU" sz="2800" dirty="0" err="1">
                <a:latin typeface="Times New Roman" pitchFamily="18" charset="0"/>
                <a:cs typeface="Times New Roman" pitchFamily="18" charset="0"/>
              </a:rPr>
              <a:t>басқалардың</a:t>
            </a:r>
            <a:r>
              <a:rPr lang="ru-RU" sz="2800" dirty="0">
                <a:latin typeface="Times New Roman" pitchFamily="18" charset="0"/>
                <a:cs typeface="Times New Roman" pitchFamily="18" charset="0"/>
              </a:rPr>
              <a:t> </a:t>
            </a:r>
            <a:r>
              <a:rPr lang="ru-RU" sz="2800" dirty="0" err="1">
                <a:latin typeface="Times New Roman" pitchFamily="18" charset="0"/>
                <a:cs typeface="Times New Roman" pitchFamily="18" charset="0"/>
              </a:rPr>
              <a:t>ізінен</a:t>
            </a:r>
            <a:r>
              <a:rPr lang="ru-RU" sz="2800" dirty="0">
                <a:latin typeface="Times New Roman" pitchFamily="18" charset="0"/>
                <a:cs typeface="Times New Roman" pitchFamily="18" charset="0"/>
              </a:rPr>
              <a:t> </a:t>
            </a:r>
            <a:r>
              <a:rPr lang="ru-RU" sz="2800" dirty="0" err="1">
                <a:latin typeface="Times New Roman" pitchFamily="18" charset="0"/>
                <a:cs typeface="Times New Roman" pitchFamily="18" charset="0"/>
              </a:rPr>
              <a:t>қалмайды</a:t>
            </a:r>
            <a:r>
              <a:rPr lang="ru-RU" sz="2800" dirty="0">
                <a:latin typeface="Times New Roman" pitchFamily="18" charset="0"/>
                <a:cs typeface="Times New Roman" pitchFamily="18" charset="0"/>
              </a:rPr>
              <a:t>? </a:t>
            </a:r>
            <a:r>
              <a:rPr lang="ru-RU" sz="2800" dirty="0" err="1">
                <a:latin typeface="Times New Roman" pitchFamily="18" charset="0"/>
                <a:cs typeface="Times New Roman" pitchFamily="18" charset="0"/>
              </a:rPr>
              <a:t>Теорияшыл</a:t>
            </a:r>
            <a:r>
              <a:rPr lang="ru-RU" sz="2800" dirty="0">
                <a:latin typeface="Times New Roman" pitchFamily="18" charset="0"/>
                <a:cs typeface="Times New Roman" pitchFamily="18" charset="0"/>
              </a:rPr>
              <a:t> </a:t>
            </a:r>
            <a:r>
              <a:rPr lang="ru-RU" sz="2800" dirty="0" err="1">
                <a:latin typeface="Times New Roman" pitchFamily="18" charset="0"/>
                <a:cs typeface="Times New Roman" pitchFamily="18" charset="0"/>
              </a:rPr>
              <a:t>көшбасшылар</a:t>
            </a:r>
            <a:r>
              <a:rPr lang="ru-RU" sz="2800" dirty="0">
                <a:latin typeface="Times New Roman" pitchFamily="18" charset="0"/>
                <a:cs typeface="Times New Roman" pitchFamily="18" charset="0"/>
              </a:rPr>
              <a:t> мен </a:t>
            </a:r>
            <a:r>
              <a:rPr lang="ru-RU" sz="2800" dirty="0" err="1">
                <a:latin typeface="Times New Roman" pitchFamily="18" charset="0"/>
                <a:cs typeface="Times New Roman" pitchFamily="18" charset="0"/>
              </a:rPr>
              <a:t>тиімді</a:t>
            </a:r>
            <a:r>
              <a:rPr lang="ru-RU" sz="2800" dirty="0">
                <a:latin typeface="Times New Roman" pitchFamily="18" charset="0"/>
                <a:cs typeface="Times New Roman" pitchFamily="18" charset="0"/>
              </a:rPr>
              <a:t> </a:t>
            </a:r>
            <a:r>
              <a:rPr lang="ru-RU" sz="2800" dirty="0" err="1">
                <a:latin typeface="Times New Roman" pitchFamily="18" charset="0"/>
                <a:cs typeface="Times New Roman" pitchFamily="18" charset="0"/>
              </a:rPr>
              <a:t>түрде</a:t>
            </a:r>
            <a:r>
              <a:rPr lang="ru-RU" sz="2800" dirty="0">
                <a:latin typeface="Times New Roman" pitchFamily="18" charset="0"/>
                <a:cs typeface="Times New Roman" pitchFamily="18" charset="0"/>
              </a:rPr>
              <a:t> </a:t>
            </a:r>
            <a:r>
              <a:rPr lang="ru-RU" sz="2800" dirty="0" err="1">
                <a:latin typeface="Times New Roman" pitchFamily="18" charset="0"/>
                <a:cs typeface="Times New Roman" pitchFamily="18" charset="0"/>
              </a:rPr>
              <a:t>артынан</a:t>
            </a:r>
            <a:r>
              <a:rPr lang="ru-RU" sz="2800" dirty="0">
                <a:latin typeface="Times New Roman" pitchFamily="18" charset="0"/>
                <a:cs typeface="Times New Roman" pitchFamily="18" charset="0"/>
              </a:rPr>
              <a:t> </a:t>
            </a:r>
            <a:r>
              <a:rPr lang="ru-RU" sz="2800" dirty="0" err="1">
                <a:latin typeface="Times New Roman" pitchFamily="18" charset="0"/>
                <a:cs typeface="Times New Roman" pitchFamily="18" charset="0"/>
              </a:rPr>
              <a:t>ілескен</a:t>
            </a:r>
            <a:r>
              <a:rPr lang="ru-RU" sz="2800" dirty="0">
                <a:latin typeface="Times New Roman" pitchFamily="18" charset="0"/>
                <a:cs typeface="Times New Roman" pitchFamily="18" charset="0"/>
              </a:rPr>
              <a:t> </a:t>
            </a:r>
            <a:r>
              <a:rPr lang="ru-RU" sz="2800" dirty="0" smtClean="0">
                <a:latin typeface="Times New Roman" pitchFamily="18" charset="0"/>
                <a:cs typeface="Times New Roman" pitchFamily="18" charset="0"/>
              </a:rPr>
              <a:t> </a:t>
            </a:r>
          </a:p>
          <a:p>
            <a:pPr algn="ctr"/>
            <a:r>
              <a:rPr lang="ru-RU" sz="2800" dirty="0">
                <a:latin typeface="Times New Roman" pitchFamily="18" charset="0"/>
                <a:cs typeface="Times New Roman" pitchFamily="18" charset="0"/>
              </a:rPr>
              <a:t> </a:t>
            </a:r>
            <a:r>
              <a:rPr lang="ru-RU" sz="2800" dirty="0" smtClean="0">
                <a:latin typeface="Times New Roman" pitchFamily="18" charset="0"/>
                <a:cs typeface="Times New Roman" pitchFamily="18" charset="0"/>
              </a:rPr>
              <a:t>  </a:t>
            </a:r>
            <a:r>
              <a:rPr lang="ru-RU" sz="2800" dirty="0" err="1" smtClean="0">
                <a:latin typeface="Times New Roman" pitchFamily="18" charset="0"/>
                <a:cs typeface="Times New Roman" pitchFamily="18" charset="0"/>
              </a:rPr>
              <a:t>адамдары</a:t>
            </a:r>
            <a:r>
              <a:rPr lang="ru-RU" sz="2800" dirty="0" smtClean="0">
                <a:latin typeface="Times New Roman" pitchFamily="18" charset="0"/>
                <a:cs typeface="Times New Roman" pitchFamily="18" charset="0"/>
              </a:rPr>
              <a:t> </a:t>
            </a:r>
            <a:r>
              <a:rPr lang="ru-RU" sz="2800" dirty="0">
                <a:latin typeface="Times New Roman" pitchFamily="18" charset="0"/>
                <a:cs typeface="Times New Roman" pitchFamily="18" charset="0"/>
              </a:rPr>
              <a:t>бар </a:t>
            </a:r>
            <a:r>
              <a:rPr lang="ru-RU" sz="2800" dirty="0" err="1">
                <a:latin typeface="Times New Roman" pitchFamily="18" charset="0"/>
                <a:cs typeface="Times New Roman" pitchFamily="18" charset="0"/>
              </a:rPr>
              <a:t>іскер</a:t>
            </a:r>
            <a:r>
              <a:rPr lang="ru-RU" sz="2800" dirty="0">
                <a:latin typeface="Times New Roman" pitchFamily="18" charset="0"/>
                <a:cs typeface="Times New Roman" pitchFamily="18" charset="0"/>
              </a:rPr>
              <a:t> </a:t>
            </a:r>
            <a:r>
              <a:rPr lang="ru-RU" sz="2800" dirty="0" err="1">
                <a:latin typeface="Times New Roman" pitchFamily="18" charset="0"/>
                <a:cs typeface="Times New Roman" pitchFamily="18" charset="0"/>
              </a:rPr>
              <a:t>көшбасшылардың</a:t>
            </a:r>
            <a:r>
              <a:rPr lang="ru-RU" sz="2800" dirty="0">
                <a:latin typeface="Times New Roman" pitchFamily="18" charset="0"/>
                <a:cs typeface="Times New Roman" pitchFamily="18" charset="0"/>
              </a:rPr>
              <a:t> </a:t>
            </a:r>
            <a:r>
              <a:rPr lang="ru-RU" sz="2800" dirty="0" err="1">
                <a:latin typeface="Times New Roman" pitchFamily="18" charset="0"/>
                <a:cs typeface="Times New Roman" pitchFamily="18" charset="0"/>
              </a:rPr>
              <a:t>айырмашылығы</a:t>
            </a:r>
            <a:r>
              <a:rPr lang="ru-RU" sz="2800" dirty="0">
                <a:latin typeface="Times New Roman" pitchFamily="18" charset="0"/>
                <a:cs typeface="Times New Roman" pitchFamily="18" charset="0"/>
              </a:rPr>
              <a:t> </a:t>
            </a:r>
            <a:r>
              <a:rPr lang="ru-RU" sz="2800" dirty="0" err="1">
                <a:latin typeface="Times New Roman" pitchFamily="18" charset="0"/>
                <a:cs typeface="Times New Roman" pitchFamily="18" charset="0"/>
              </a:rPr>
              <a:t>неде</a:t>
            </a:r>
            <a:r>
              <a:rPr lang="ru-RU" sz="2800" dirty="0">
                <a:latin typeface="Times New Roman" pitchFamily="18" charset="0"/>
                <a:cs typeface="Times New Roman" pitchFamily="18" charset="0"/>
              </a:rPr>
              <a:t>? </a:t>
            </a:r>
            <a:r>
              <a:rPr lang="ru-RU" sz="2800" dirty="0" err="1">
                <a:latin typeface="Times New Roman" pitchFamily="18" charset="0"/>
                <a:cs typeface="Times New Roman" pitchFamily="18" charset="0"/>
              </a:rPr>
              <a:t>Себебі</a:t>
            </a:r>
            <a:r>
              <a:rPr lang="ru-RU" sz="2800" dirty="0">
                <a:latin typeface="Times New Roman" pitchFamily="18" charset="0"/>
                <a:cs typeface="Times New Roman" pitchFamily="18" charset="0"/>
              </a:rPr>
              <a:t> </a:t>
            </a:r>
            <a:r>
              <a:rPr lang="ru-RU" sz="2800" dirty="0" err="1">
                <a:latin typeface="Times New Roman" pitchFamily="18" charset="0"/>
                <a:cs typeface="Times New Roman" pitchFamily="18" charset="0"/>
              </a:rPr>
              <a:t>нақты</a:t>
            </a:r>
            <a:r>
              <a:rPr lang="ru-RU" sz="2800" dirty="0">
                <a:latin typeface="Times New Roman" pitchFamily="18" charset="0"/>
                <a:cs typeface="Times New Roman" pitchFamily="18" charset="0"/>
              </a:rPr>
              <a:t> </a:t>
            </a:r>
            <a:r>
              <a:rPr lang="ru-RU" sz="2800" dirty="0" err="1">
                <a:latin typeface="Times New Roman" pitchFamily="18" charset="0"/>
                <a:cs typeface="Times New Roman" pitchFamily="18" charset="0"/>
              </a:rPr>
              <a:t>адамның</a:t>
            </a:r>
            <a:r>
              <a:rPr lang="ru-RU" sz="2800" dirty="0">
                <a:latin typeface="Times New Roman" pitchFamily="18" charset="0"/>
                <a:cs typeface="Times New Roman" pitchFamily="18" charset="0"/>
              </a:rPr>
              <a:t> </a:t>
            </a:r>
            <a:r>
              <a:rPr lang="ru-RU" sz="2800" dirty="0" err="1">
                <a:latin typeface="Times New Roman" pitchFamily="18" charset="0"/>
                <a:cs typeface="Times New Roman" pitchFamily="18" charset="0"/>
              </a:rPr>
              <a:t>жекелеген</a:t>
            </a:r>
            <a:r>
              <a:rPr lang="ru-RU" sz="2800" dirty="0">
                <a:latin typeface="Times New Roman" pitchFamily="18" charset="0"/>
                <a:cs typeface="Times New Roman" pitchFamily="18" charset="0"/>
              </a:rPr>
              <a:t> </a:t>
            </a:r>
            <a:r>
              <a:rPr lang="ru-RU" sz="2800" dirty="0" err="1">
                <a:latin typeface="Times New Roman" pitchFamily="18" charset="0"/>
                <a:cs typeface="Times New Roman" pitchFamily="18" charset="0"/>
              </a:rPr>
              <a:t>және</a:t>
            </a:r>
            <a:r>
              <a:rPr lang="ru-RU" sz="2800" dirty="0">
                <a:latin typeface="Times New Roman" pitchFamily="18" charset="0"/>
                <a:cs typeface="Times New Roman" pitchFamily="18" charset="0"/>
              </a:rPr>
              <a:t> </a:t>
            </a:r>
            <a:r>
              <a:rPr lang="ru-RU" sz="2800" dirty="0" err="1">
                <a:latin typeface="Times New Roman" pitchFamily="18" charset="0"/>
                <a:cs typeface="Times New Roman" pitchFamily="18" charset="0"/>
              </a:rPr>
              <a:t>ерекше</a:t>
            </a:r>
            <a:r>
              <a:rPr lang="ru-RU" sz="2800" dirty="0">
                <a:latin typeface="Times New Roman" pitchFamily="18" charset="0"/>
                <a:cs typeface="Times New Roman" pitchFamily="18" charset="0"/>
              </a:rPr>
              <a:t> </a:t>
            </a:r>
            <a:r>
              <a:rPr lang="ru-RU" sz="2800" dirty="0" err="1">
                <a:latin typeface="Times New Roman" pitchFamily="18" charset="0"/>
                <a:cs typeface="Times New Roman" pitchFamily="18" charset="0"/>
              </a:rPr>
              <a:t>қасиетінде</a:t>
            </a:r>
            <a:r>
              <a:rPr lang="ru-RU" sz="2800" dirty="0">
                <a:latin typeface="Times New Roman" pitchFamily="18" charset="0"/>
                <a:cs typeface="Times New Roman" pitchFamily="18" charset="0"/>
              </a:rPr>
              <a:t>.</a:t>
            </a:r>
            <a:r>
              <a:rPr lang="kk-KZ" sz="2800" b="1" i="1" dirty="0" smtClean="0">
                <a:solidFill>
                  <a:srgbClr val="000099"/>
                </a:solidFill>
                <a:latin typeface="Times New Roman" pitchFamily="18" charset="0"/>
                <a:cs typeface="Times New Roman" pitchFamily="18" charset="0"/>
              </a:rPr>
              <a:t>.</a:t>
            </a:r>
            <a:endParaRPr lang="ru-RU" sz="2800" dirty="0">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42"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outHorizontal)">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gradFill>
          <a:gsLst>
            <a:gs pos="0">
              <a:srgbClr val="FF3399"/>
            </a:gs>
            <a:gs pos="25000">
              <a:srgbClr val="FF6633"/>
            </a:gs>
            <a:gs pos="50000">
              <a:srgbClr val="FFFF00"/>
            </a:gs>
            <a:gs pos="75000">
              <a:srgbClr val="01A78F"/>
            </a:gs>
            <a:gs pos="100000">
              <a:srgbClr val="3366FF"/>
            </a:gs>
          </a:gsLst>
          <a:lin ang="5400000" scaled="0"/>
        </a:gradFill>
        <a:effectLst/>
      </p:bgPr>
    </p:bg>
    <p:spTree>
      <p:nvGrpSpPr>
        <p:cNvPr id="1" name=""/>
        <p:cNvGrpSpPr/>
        <p:nvPr/>
      </p:nvGrpSpPr>
      <p:grpSpPr>
        <a:xfrm>
          <a:off x="0" y="0"/>
          <a:ext cx="0" cy="0"/>
          <a:chOff x="0" y="0"/>
          <a:chExt cx="0" cy="0"/>
        </a:xfrm>
      </p:grpSpPr>
      <p:sp>
        <p:nvSpPr>
          <p:cNvPr id="5" name="Прямоугольник 4"/>
          <p:cNvSpPr/>
          <p:nvPr/>
        </p:nvSpPr>
        <p:spPr>
          <a:xfrm>
            <a:off x="1816072" y="404664"/>
            <a:ext cx="5429288" cy="646331"/>
          </a:xfrm>
          <a:prstGeom prst="rect">
            <a:avLst/>
          </a:prstGeom>
        </p:spPr>
        <p:txBody>
          <a:bodyPr wrap="square">
            <a:spAutoFit/>
          </a:bodyPr>
          <a:lstStyle/>
          <a:p>
            <a:pPr algn="ctr" eaLnBrk="0" hangingPunct="0">
              <a:defRPr/>
            </a:pPr>
            <a:r>
              <a:rPr lang="kk-KZ" sz="3600" b="1" i="1" dirty="0" smtClean="0">
                <a:solidFill>
                  <a:srgbClr val="000099"/>
                </a:solidFill>
                <a:latin typeface="Times New Roman" pitchFamily="18" charset="0"/>
              </a:rPr>
              <a:t>Практикалық жұмыс:</a:t>
            </a:r>
            <a:endParaRPr lang="kk-KZ" sz="3600" b="1" i="1" dirty="0">
              <a:solidFill>
                <a:srgbClr val="000099"/>
              </a:solidFill>
              <a:latin typeface="Times New Roman" pitchFamily="18" charset="0"/>
            </a:endParaRPr>
          </a:p>
        </p:txBody>
      </p:sp>
      <p:sp>
        <p:nvSpPr>
          <p:cNvPr id="6" name="Облако 5"/>
          <p:cNvSpPr/>
          <p:nvPr/>
        </p:nvSpPr>
        <p:spPr>
          <a:xfrm>
            <a:off x="500033" y="1050995"/>
            <a:ext cx="8032407" cy="1657925"/>
          </a:xfrm>
          <a:prstGeom prst="cloud">
            <a:avLst/>
          </a:prstGeom>
          <a:solidFill>
            <a:srgbClr val="00B0F0"/>
          </a:solidFill>
          <a:ln>
            <a:solidFill>
              <a:srgbClr val="002060"/>
            </a:solidFill>
          </a:ln>
        </p:spPr>
        <p:style>
          <a:lnRef idx="2">
            <a:schemeClr val="accent6"/>
          </a:lnRef>
          <a:fillRef idx="1">
            <a:schemeClr val="lt1"/>
          </a:fillRef>
          <a:effectRef idx="0">
            <a:schemeClr val="accent6"/>
          </a:effectRef>
          <a:fontRef idx="minor">
            <a:schemeClr val="dk1"/>
          </a:fontRef>
        </p:style>
        <p:txBody>
          <a:bodyPr rtlCol="0" anchor="ctr"/>
          <a:lstStyle/>
          <a:p>
            <a:endParaRPr lang="kk-KZ" sz="2000" b="1" dirty="0" smtClean="0"/>
          </a:p>
          <a:p>
            <a:r>
              <a:rPr lang="kk-KZ" sz="2000" b="1" dirty="0"/>
              <a:t> </a:t>
            </a:r>
            <a:r>
              <a:rPr lang="kk-KZ" sz="2000" b="1" dirty="0" smtClean="0"/>
              <a:t>    Апельсин тобына:</a:t>
            </a:r>
          </a:p>
          <a:p>
            <a:r>
              <a:rPr lang="kk-KZ" sz="2000" b="1" dirty="0" smtClean="0">
                <a:latin typeface="Times New Roman" pitchFamily="18" charset="0"/>
                <a:cs typeface="Times New Roman" pitchFamily="18" charset="0"/>
              </a:rPr>
              <a:t>«</a:t>
            </a:r>
            <a:r>
              <a:rPr lang="kk-KZ" sz="2000" b="1" i="1" dirty="0" smtClean="0">
                <a:latin typeface="Times New Roman" pitchFamily="18" charset="0"/>
                <a:cs typeface="Times New Roman" pitchFamily="18" charset="0"/>
              </a:rPr>
              <a:t>Бүгінгі </a:t>
            </a:r>
            <a:r>
              <a:rPr lang="kk-KZ" sz="2000" b="1" i="1" dirty="0">
                <a:latin typeface="Times New Roman" pitchFamily="18" charset="0"/>
                <a:cs typeface="Times New Roman" pitchFamily="18" charset="0"/>
              </a:rPr>
              <a:t>мұғалім қандай </a:t>
            </a:r>
            <a:r>
              <a:rPr lang="kk-KZ" sz="2000" b="1" i="1" dirty="0" smtClean="0">
                <a:latin typeface="Times New Roman" pitchFamily="18" charset="0"/>
                <a:cs typeface="Times New Roman" pitchFamily="18" charset="0"/>
              </a:rPr>
              <a:t>болуы </a:t>
            </a:r>
            <a:r>
              <a:rPr lang="kk-KZ" sz="2000" b="1" i="1" dirty="0">
                <a:latin typeface="Times New Roman" pitchFamily="18" charset="0"/>
                <a:cs typeface="Times New Roman" pitchFamily="18" charset="0"/>
              </a:rPr>
              <a:t>керек?»</a:t>
            </a:r>
            <a:endParaRPr lang="kk-KZ" sz="2000" b="1" i="1" dirty="0" smtClean="0">
              <a:latin typeface="Times New Roman" pitchFamily="18" charset="0"/>
              <a:cs typeface="Times New Roman" pitchFamily="18" charset="0"/>
            </a:endParaRPr>
          </a:p>
          <a:p>
            <a:r>
              <a:rPr lang="kk-KZ" sz="2000" b="1" dirty="0">
                <a:latin typeface="Times New Roman" pitchFamily="18" charset="0"/>
                <a:cs typeface="Times New Roman" pitchFamily="18" charset="0"/>
              </a:rPr>
              <a:t>  </a:t>
            </a:r>
            <a:r>
              <a:rPr lang="kk-KZ" sz="2000" dirty="0">
                <a:latin typeface="Times New Roman" pitchFamily="18" charset="0"/>
                <a:cs typeface="Times New Roman" pitchFamily="18" charset="0"/>
              </a:rPr>
              <a:t>Мұғалімнің кәсіби шеберлігін </a:t>
            </a:r>
            <a:r>
              <a:rPr lang="kk-KZ" sz="2000" dirty="0" smtClean="0">
                <a:latin typeface="Times New Roman" pitchFamily="18" charset="0"/>
                <a:cs typeface="Times New Roman" pitchFamily="18" charset="0"/>
              </a:rPr>
              <a:t>зерделеу</a:t>
            </a:r>
            <a:r>
              <a:rPr lang="kk-KZ" sz="2000" dirty="0">
                <a:latin typeface="Times New Roman" pitchFamily="18" charset="0"/>
                <a:cs typeface="Times New Roman" pitchFamily="18" charset="0"/>
              </a:rPr>
              <a:t>   мақсатындағы іс-шара</a:t>
            </a:r>
            <a:r>
              <a:rPr lang="kk-KZ" sz="2400" dirty="0">
                <a:latin typeface="Times New Roman" pitchFamily="18" charset="0"/>
                <a:cs typeface="Times New Roman" pitchFamily="18" charset="0"/>
              </a:rPr>
              <a:t>.        </a:t>
            </a:r>
            <a:endParaRPr lang="ru-RU" sz="2400" dirty="0">
              <a:latin typeface="Times New Roman" pitchFamily="18" charset="0"/>
              <a:cs typeface="Times New Roman" pitchFamily="18" charset="0"/>
            </a:endParaRPr>
          </a:p>
          <a:p>
            <a:pPr algn="ctr"/>
            <a:endParaRPr lang="ru-RU" sz="2400" b="1" i="1" dirty="0">
              <a:solidFill>
                <a:srgbClr val="FFFF00"/>
              </a:solidFill>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8" name="Облако 7"/>
          <p:cNvSpPr/>
          <p:nvPr/>
        </p:nvSpPr>
        <p:spPr>
          <a:xfrm>
            <a:off x="755576" y="2852936"/>
            <a:ext cx="7848872" cy="1790510"/>
          </a:xfrm>
          <a:prstGeom prst="cloud">
            <a:avLst/>
          </a:prstGeom>
          <a:solidFill>
            <a:srgbClr val="00B0F0"/>
          </a:solidFill>
          <a:ln>
            <a:solidFill>
              <a:srgbClr val="002060"/>
            </a:solidFill>
          </a:ln>
        </p:spPr>
        <p:style>
          <a:lnRef idx="2">
            <a:schemeClr val="accent6"/>
          </a:lnRef>
          <a:fillRef idx="1">
            <a:schemeClr val="lt1"/>
          </a:fillRef>
          <a:effectRef idx="0">
            <a:schemeClr val="accent6"/>
          </a:effectRef>
          <a:fontRef idx="minor">
            <a:schemeClr val="dk1"/>
          </a:fontRef>
        </p:style>
        <p:txBody>
          <a:bodyPr rtlCol="0" anchor="ctr"/>
          <a:lstStyle/>
          <a:p>
            <a:endParaRPr lang="kk-KZ" sz="2000" b="1" dirty="0" smtClean="0">
              <a:latin typeface="Times New Roman" pitchFamily="18" charset="0"/>
              <a:cs typeface="Times New Roman" pitchFamily="18" charset="0"/>
            </a:endParaRPr>
          </a:p>
          <a:p>
            <a:r>
              <a:rPr lang="kk-KZ" sz="2000" b="1" dirty="0" smtClean="0">
                <a:latin typeface="Times New Roman" pitchFamily="18" charset="0"/>
                <a:cs typeface="Times New Roman" pitchFamily="18" charset="0"/>
              </a:rPr>
              <a:t>Алма тобына:</a:t>
            </a:r>
          </a:p>
          <a:p>
            <a:r>
              <a:rPr lang="kk-KZ" sz="2000" b="1" dirty="0" smtClean="0">
                <a:latin typeface="Times New Roman" pitchFamily="18" charset="0"/>
                <a:cs typeface="Times New Roman" pitchFamily="18" charset="0"/>
              </a:rPr>
              <a:t>Ұстаздың </a:t>
            </a:r>
            <a:r>
              <a:rPr lang="kk-KZ" sz="2000" b="1" dirty="0">
                <a:latin typeface="Times New Roman" pitchFamily="18" charset="0"/>
                <a:cs typeface="Times New Roman" pitchFamily="18" charset="0"/>
              </a:rPr>
              <a:t>құндылықтары мен міндеттері туралы сұхбат» </a:t>
            </a:r>
            <a:r>
              <a:rPr lang="kk-KZ" sz="2000" dirty="0">
                <a:latin typeface="Times New Roman" pitchFamily="18" charset="0"/>
                <a:cs typeface="Times New Roman" pitchFamily="18" charset="0"/>
              </a:rPr>
              <a:t>  телебағдарлама түрінде. </a:t>
            </a:r>
            <a:endParaRPr lang="kk-KZ" sz="2000" dirty="0" smtClean="0">
              <a:latin typeface="Times New Roman" pitchFamily="18" charset="0"/>
              <a:cs typeface="Times New Roman" pitchFamily="18" charset="0"/>
            </a:endParaRPr>
          </a:p>
          <a:p>
            <a:r>
              <a:rPr lang="kk-KZ" sz="2000" dirty="0" smtClean="0">
                <a:latin typeface="Times New Roman" pitchFamily="18" charset="0"/>
                <a:cs typeface="Times New Roman" pitchFamily="18" charset="0"/>
              </a:rPr>
              <a:t>                         Рөлдік </a:t>
            </a:r>
            <a:r>
              <a:rPr lang="kk-KZ" sz="2000" dirty="0">
                <a:latin typeface="Times New Roman" pitchFamily="18" charset="0"/>
                <a:cs typeface="Times New Roman" pitchFamily="18" charset="0"/>
              </a:rPr>
              <a:t>ойындар</a:t>
            </a:r>
            <a:endParaRPr lang="ru-RU" sz="2000" dirty="0">
              <a:latin typeface="Times New Roman" pitchFamily="18" charset="0"/>
              <a:cs typeface="Times New Roman" pitchFamily="18" charset="0"/>
            </a:endParaRPr>
          </a:p>
          <a:p>
            <a:endParaRPr lang="ru-RU" sz="2400" b="1" i="1" dirty="0">
              <a:solidFill>
                <a:srgbClr val="FFFF00"/>
              </a:solidFill>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9" name="Облако 8"/>
          <p:cNvSpPr/>
          <p:nvPr/>
        </p:nvSpPr>
        <p:spPr>
          <a:xfrm>
            <a:off x="755576" y="4725144"/>
            <a:ext cx="7317456" cy="1571636"/>
          </a:xfrm>
          <a:prstGeom prst="cloud">
            <a:avLst/>
          </a:prstGeom>
          <a:solidFill>
            <a:srgbClr val="00B0F0"/>
          </a:solidFill>
          <a:ln>
            <a:solidFill>
              <a:srgbClr val="002060"/>
            </a:solidFill>
          </a:ln>
        </p:spPr>
        <p:style>
          <a:lnRef idx="2">
            <a:schemeClr val="accent6"/>
          </a:lnRef>
          <a:fillRef idx="1">
            <a:schemeClr val="lt1"/>
          </a:fillRef>
          <a:effectRef idx="0">
            <a:schemeClr val="accent6"/>
          </a:effectRef>
          <a:fontRef idx="minor">
            <a:schemeClr val="dk1"/>
          </a:fontRef>
        </p:style>
        <p:txBody>
          <a:bodyPr rtlCol="0" anchor="ctr"/>
          <a:lstStyle/>
          <a:p>
            <a:r>
              <a:rPr lang="kk-KZ" sz="2000" b="1" smtClean="0">
                <a:latin typeface="Times New Roman" pitchFamily="18" charset="0"/>
                <a:cs typeface="Times New Roman" pitchFamily="18" charset="0"/>
              </a:rPr>
              <a:t>Банан тобына </a:t>
            </a:r>
            <a:r>
              <a:rPr lang="kk-KZ" sz="2000" smtClean="0">
                <a:latin typeface="Times New Roman" pitchFamily="18" charset="0"/>
                <a:cs typeface="Times New Roman" pitchFamily="18" charset="0"/>
              </a:rPr>
              <a:t>:</a:t>
            </a:r>
            <a:r>
              <a:rPr lang="kk-KZ" sz="2000" dirty="0">
                <a:latin typeface="Times New Roman" pitchFamily="18" charset="0"/>
                <a:cs typeface="Times New Roman" pitchFamily="18" charset="0"/>
              </a:rPr>
              <a:t> </a:t>
            </a:r>
            <a:r>
              <a:rPr lang="kk-KZ" sz="2000" b="1" dirty="0">
                <a:latin typeface="Times New Roman" pitchFamily="18" charset="0"/>
                <a:cs typeface="Times New Roman" pitchFamily="18" charset="0"/>
              </a:rPr>
              <a:t>«Көшбасшылықтың басты қасиеттері</a:t>
            </a:r>
            <a:r>
              <a:rPr lang="kk-KZ" sz="2000" dirty="0" smtClean="0">
                <a:latin typeface="Times New Roman" pitchFamily="18" charset="0"/>
                <a:cs typeface="Times New Roman" pitchFamily="18" charset="0"/>
              </a:rPr>
              <a:t>»    Постер қорғау</a:t>
            </a:r>
            <a:endParaRPr lang="ru-RU" sz="2000" b="1" i="1" dirty="0">
              <a:solidFill>
                <a:srgbClr val="FFFF00"/>
              </a:solidFill>
              <a:effectLst>
                <a:outerShdw blurRad="38100" dist="38100" dir="2700000" algn="tl">
                  <a:srgbClr val="000000">
                    <a:alpha val="43137"/>
                  </a:srgbClr>
                </a:outerShdw>
              </a:effectLst>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gradFill>
          <a:gsLst>
            <a:gs pos="0">
              <a:srgbClr val="FF3399"/>
            </a:gs>
            <a:gs pos="25000">
              <a:srgbClr val="FF6633"/>
            </a:gs>
            <a:gs pos="50000">
              <a:srgbClr val="FFFF00"/>
            </a:gs>
            <a:gs pos="75000">
              <a:srgbClr val="01A78F"/>
            </a:gs>
            <a:gs pos="100000">
              <a:srgbClr val="3366FF"/>
            </a:gs>
          </a:gsLst>
          <a:lin ang="5400000" scaled="0"/>
        </a:gradFill>
        <a:effectLst/>
      </p:bgPr>
    </p:bg>
    <p:spTree>
      <p:nvGrpSpPr>
        <p:cNvPr id="1" name=""/>
        <p:cNvGrpSpPr/>
        <p:nvPr/>
      </p:nvGrpSpPr>
      <p:grpSpPr>
        <a:xfrm>
          <a:off x="0" y="0"/>
          <a:ext cx="0" cy="0"/>
          <a:chOff x="0" y="0"/>
          <a:chExt cx="0" cy="0"/>
        </a:xfrm>
      </p:grpSpPr>
      <p:sp>
        <p:nvSpPr>
          <p:cNvPr id="5" name="Freeform 13"/>
          <p:cNvSpPr>
            <a:spLocks/>
          </p:cNvSpPr>
          <p:nvPr/>
        </p:nvSpPr>
        <p:spPr bwMode="auto">
          <a:xfrm rot="7120" flipV="1">
            <a:off x="2430274" y="332245"/>
            <a:ext cx="3741737" cy="1368643"/>
          </a:xfrm>
          <a:custGeom>
            <a:avLst/>
            <a:gdLst>
              <a:gd name="T0" fmla="*/ 2147483647 w 1707"/>
              <a:gd name="T1" fmla="*/ 2147483647 h 727"/>
              <a:gd name="T2" fmla="*/ 2147483647 w 1707"/>
              <a:gd name="T3" fmla="*/ 2147483647 h 727"/>
              <a:gd name="T4" fmla="*/ 2147483647 w 1707"/>
              <a:gd name="T5" fmla="*/ 2147483647 h 727"/>
              <a:gd name="T6" fmla="*/ 2147483647 w 1707"/>
              <a:gd name="T7" fmla="*/ 2147483647 h 727"/>
              <a:gd name="T8" fmla="*/ 2147483647 w 1707"/>
              <a:gd name="T9" fmla="*/ 2147483647 h 727"/>
              <a:gd name="T10" fmla="*/ 2147483647 w 1707"/>
              <a:gd name="T11" fmla="*/ 2147483647 h 727"/>
              <a:gd name="T12" fmla="*/ 2147483647 w 1707"/>
              <a:gd name="T13" fmla="*/ 2147483647 h 727"/>
              <a:gd name="T14" fmla="*/ 2147483647 w 1707"/>
              <a:gd name="T15" fmla="*/ 2147483647 h 727"/>
              <a:gd name="T16" fmla="*/ 2147483647 w 1707"/>
              <a:gd name="T17" fmla="*/ 2147483647 h 727"/>
              <a:gd name="T18" fmla="*/ 2147483647 w 1707"/>
              <a:gd name="T19" fmla="*/ 2147483647 h 727"/>
              <a:gd name="T20" fmla="*/ 2147483647 w 1707"/>
              <a:gd name="T21" fmla="*/ 2147483647 h 727"/>
              <a:gd name="T22" fmla="*/ 2147483647 w 1707"/>
              <a:gd name="T23" fmla="*/ 2147483647 h 727"/>
              <a:gd name="T24" fmla="*/ 2147483647 w 1707"/>
              <a:gd name="T25" fmla="*/ 2147483647 h 727"/>
              <a:gd name="T26" fmla="*/ 2147483647 w 1707"/>
              <a:gd name="T27" fmla="*/ 2147483647 h 727"/>
              <a:gd name="T28" fmla="*/ 2147483647 w 1707"/>
              <a:gd name="T29" fmla="*/ 2147483647 h 727"/>
              <a:gd name="T30" fmla="*/ 2147483647 w 1707"/>
              <a:gd name="T31" fmla="*/ 2147483647 h 727"/>
              <a:gd name="T32" fmla="*/ 2147483647 w 1707"/>
              <a:gd name="T33" fmla="*/ 2147483647 h 727"/>
              <a:gd name="T34" fmla="*/ 2147483647 w 1707"/>
              <a:gd name="T35" fmla="*/ 2147483647 h 727"/>
              <a:gd name="T36" fmla="*/ 2147483647 w 1707"/>
              <a:gd name="T37" fmla="*/ 2147483647 h 727"/>
              <a:gd name="T38" fmla="*/ 2147483647 w 1707"/>
              <a:gd name="T39" fmla="*/ 2147483647 h 727"/>
              <a:gd name="T40" fmla="*/ 2147483647 w 1707"/>
              <a:gd name="T41" fmla="*/ 2147483647 h 727"/>
              <a:gd name="T42" fmla="*/ 2147483647 w 1707"/>
              <a:gd name="T43" fmla="*/ 2147483647 h 727"/>
              <a:gd name="T44" fmla="*/ 2147483647 w 1707"/>
              <a:gd name="T45" fmla="*/ 2147483647 h 727"/>
              <a:gd name="T46" fmla="*/ 2147483647 w 1707"/>
              <a:gd name="T47" fmla="*/ 2147483647 h 727"/>
              <a:gd name="T48" fmla="*/ 2147483647 w 1707"/>
              <a:gd name="T49" fmla="*/ 2147483647 h 727"/>
              <a:gd name="T50" fmla="*/ 2147483647 w 1707"/>
              <a:gd name="T51" fmla="*/ 2147483647 h 727"/>
              <a:gd name="T52" fmla="*/ 2147483647 w 1707"/>
              <a:gd name="T53" fmla="*/ 2147483647 h 727"/>
              <a:gd name="T54" fmla="*/ 2147483647 w 1707"/>
              <a:gd name="T55" fmla="*/ 2147483647 h 727"/>
              <a:gd name="T56" fmla="*/ 2147483647 w 1707"/>
              <a:gd name="T57" fmla="*/ 2147483647 h 727"/>
              <a:gd name="T58" fmla="*/ 2147483647 w 1707"/>
              <a:gd name="T59" fmla="*/ 2147483647 h 727"/>
              <a:gd name="T60" fmla="*/ 2147483647 w 1707"/>
              <a:gd name="T61" fmla="*/ 2147483647 h 727"/>
              <a:gd name="T62" fmla="*/ 2147483647 w 1707"/>
              <a:gd name="T63" fmla="*/ 2147483647 h 727"/>
              <a:gd name="T64" fmla="*/ 2147483647 w 1707"/>
              <a:gd name="T65" fmla="*/ 2147483647 h 727"/>
              <a:gd name="T66" fmla="*/ 2147483647 w 1707"/>
              <a:gd name="T67" fmla="*/ 2147483647 h 727"/>
              <a:gd name="T68" fmla="*/ 2147483647 w 1707"/>
              <a:gd name="T69" fmla="*/ 2147483647 h 727"/>
              <a:gd name="T70" fmla="*/ 2147483647 w 1707"/>
              <a:gd name="T71" fmla="*/ 2147483647 h 727"/>
              <a:gd name="T72" fmla="*/ 2147483647 w 1707"/>
              <a:gd name="T73" fmla="*/ 2147483647 h 727"/>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707"/>
              <a:gd name="T112" fmla="*/ 0 h 727"/>
              <a:gd name="T113" fmla="*/ 1707 w 1707"/>
              <a:gd name="T114" fmla="*/ 727 h 727"/>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707" h="727">
                <a:moveTo>
                  <a:pt x="179" y="102"/>
                </a:moveTo>
                <a:cubicBezTo>
                  <a:pt x="185" y="92"/>
                  <a:pt x="189" y="80"/>
                  <a:pt x="198" y="73"/>
                </a:cubicBezTo>
                <a:cubicBezTo>
                  <a:pt x="233" y="45"/>
                  <a:pt x="259" y="93"/>
                  <a:pt x="286" y="112"/>
                </a:cubicBezTo>
                <a:cubicBezTo>
                  <a:pt x="306" y="105"/>
                  <a:pt x="325" y="85"/>
                  <a:pt x="345" y="92"/>
                </a:cubicBezTo>
                <a:cubicBezTo>
                  <a:pt x="365" y="99"/>
                  <a:pt x="404" y="112"/>
                  <a:pt x="404" y="112"/>
                </a:cubicBezTo>
                <a:cubicBezTo>
                  <a:pt x="414" y="109"/>
                  <a:pt x="423" y="101"/>
                  <a:pt x="433" y="102"/>
                </a:cubicBezTo>
                <a:cubicBezTo>
                  <a:pt x="453" y="104"/>
                  <a:pt x="491" y="122"/>
                  <a:pt x="491" y="122"/>
                </a:cubicBezTo>
                <a:cubicBezTo>
                  <a:pt x="501" y="119"/>
                  <a:pt x="511" y="110"/>
                  <a:pt x="521" y="112"/>
                </a:cubicBezTo>
                <a:cubicBezTo>
                  <a:pt x="532" y="114"/>
                  <a:pt x="538" y="131"/>
                  <a:pt x="550" y="131"/>
                </a:cubicBezTo>
                <a:cubicBezTo>
                  <a:pt x="562" y="131"/>
                  <a:pt x="569" y="118"/>
                  <a:pt x="579" y="112"/>
                </a:cubicBezTo>
                <a:cubicBezTo>
                  <a:pt x="641" y="151"/>
                  <a:pt x="655" y="101"/>
                  <a:pt x="716" y="141"/>
                </a:cubicBezTo>
                <a:cubicBezTo>
                  <a:pt x="732" y="138"/>
                  <a:pt x="748" y="129"/>
                  <a:pt x="765" y="131"/>
                </a:cubicBezTo>
                <a:cubicBezTo>
                  <a:pt x="777" y="132"/>
                  <a:pt x="782" y="150"/>
                  <a:pt x="794" y="151"/>
                </a:cubicBezTo>
                <a:cubicBezTo>
                  <a:pt x="812" y="153"/>
                  <a:pt x="853" y="138"/>
                  <a:pt x="872" y="131"/>
                </a:cubicBezTo>
                <a:cubicBezTo>
                  <a:pt x="885" y="138"/>
                  <a:pt x="897" y="149"/>
                  <a:pt x="911" y="151"/>
                </a:cubicBezTo>
                <a:cubicBezTo>
                  <a:pt x="924" y="153"/>
                  <a:pt x="937" y="141"/>
                  <a:pt x="950" y="141"/>
                </a:cubicBezTo>
                <a:cubicBezTo>
                  <a:pt x="961" y="141"/>
                  <a:pt x="970" y="148"/>
                  <a:pt x="980" y="151"/>
                </a:cubicBezTo>
                <a:cubicBezTo>
                  <a:pt x="996" y="148"/>
                  <a:pt x="1012" y="139"/>
                  <a:pt x="1028" y="141"/>
                </a:cubicBezTo>
                <a:cubicBezTo>
                  <a:pt x="1040" y="143"/>
                  <a:pt x="1046" y="161"/>
                  <a:pt x="1058" y="161"/>
                </a:cubicBezTo>
                <a:cubicBezTo>
                  <a:pt x="1110" y="161"/>
                  <a:pt x="1214" y="141"/>
                  <a:pt x="1214" y="141"/>
                </a:cubicBezTo>
                <a:cubicBezTo>
                  <a:pt x="1266" y="154"/>
                  <a:pt x="1275" y="135"/>
                  <a:pt x="1321" y="151"/>
                </a:cubicBezTo>
                <a:cubicBezTo>
                  <a:pt x="1341" y="148"/>
                  <a:pt x="1360" y="139"/>
                  <a:pt x="1380" y="141"/>
                </a:cubicBezTo>
                <a:cubicBezTo>
                  <a:pt x="1400" y="143"/>
                  <a:pt x="1438" y="161"/>
                  <a:pt x="1438" y="161"/>
                </a:cubicBezTo>
                <a:cubicBezTo>
                  <a:pt x="1523" y="133"/>
                  <a:pt x="1411" y="161"/>
                  <a:pt x="1497" y="171"/>
                </a:cubicBezTo>
                <a:cubicBezTo>
                  <a:pt x="1506" y="172"/>
                  <a:pt x="1591" y="154"/>
                  <a:pt x="1604" y="151"/>
                </a:cubicBezTo>
                <a:cubicBezTo>
                  <a:pt x="1625" y="212"/>
                  <a:pt x="1595" y="151"/>
                  <a:pt x="1663" y="190"/>
                </a:cubicBezTo>
                <a:cubicBezTo>
                  <a:pt x="1673" y="196"/>
                  <a:pt x="1676" y="209"/>
                  <a:pt x="1682" y="219"/>
                </a:cubicBezTo>
                <a:cubicBezTo>
                  <a:pt x="1685" y="261"/>
                  <a:pt x="1687" y="304"/>
                  <a:pt x="1692" y="346"/>
                </a:cubicBezTo>
                <a:cubicBezTo>
                  <a:pt x="1693" y="356"/>
                  <a:pt x="1704" y="366"/>
                  <a:pt x="1702" y="376"/>
                </a:cubicBezTo>
                <a:cubicBezTo>
                  <a:pt x="1700" y="388"/>
                  <a:pt x="1689" y="395"/>
                  <a:pt x="1682" y="405"/>
                </a:cubicBezTo>
                <a:cubicBezTo>
                  <a:pt x="1679" y="415"/>
                  <a:pt x="1681" y="428"/>
                  <a:pt x="1673" y="434"/>
                </a:cubicBezTo>
                <a:cubicBezTo>
                  <a:pt x="1663" y="442"/>
                  <a:pt x="1634" y="431"/>
                  <a:pt x="1634" y="444"/>
                </a:cubicBezTo>
                <a:cubicBezTo>
                  <a:pt x="1634" y="451"/>
                  <a:pt x="1693" y="470"/>
                  <a:pt x="1702" y="473"/>
                </a:cubicBezTo>
                <a:cubicBezTo>
                  <a:pt x="1692" y="480"/>
                  <a:pt x="1673" y="481"/>
                  <a:pt x="1673" y="493"/>
                </a:cubicBezTo>
                <a:cubicBezTo>
                  <a:pt x="1673" y="507"/>
                  <a:pt x="1707" y="509"/>
                  <a:pt x="1702" y="522"/>
                </a:cubicBezTo>
                <a:cubicBezTo>
                  <a:pt x="1695" y="538"/>
                  <a:pt x="1669" y="535"/>
                  <a:pt x="1653" y="541"/>
                </a:cubicBezTo>
                <a:cubicBezTo>
                  <a:pt x="1647" y="551"/>
                  <a:pt x="1630" y="560"/>
                  <a:pt x="1634" y="571"/>
                </a:cubicBezTo>
                <a:cubicBezTo>
                  <a:pt x="1639" y="584"/>
                  <a:pt x="1667" y="577"/>
                  <a:pt x="1673" y="590"/>
                </a:cubicBezTo>
                <a:cubicBezTo>
                  <a:pt x="1692" y="628"/>
                  <a:pt x="1652" y="633"/>
                  <a:pt x="1634" y="639"/>
                </a:cubicBezTo>
                <a:cubicBezTo>
                  <a:pt x="1619" y="727"/>
                  <a:pt x="1629" y="692"/>
                  <a:pt x="1556" y="717"/>
                </a:cubicBezTo>
                <a:cubicBezTo>
                  <a:pt x="1514" y="714"/>
                  <a:pt x="1470" y="719"/>
                  <a:pt x="1429" y="707"/>
                </a:cubicBezTo>
                <a:cubicBezTo>
                  <a:pt x="1419" y="704"/>
                  <a:pt x="1428" y="682"/>
                  <a:pt x="1419" y="678"/>
                </a:cubicBezTo>
                <a:cubicBezTo>
                  <a:pt x="1407" y="672"/>
                  <a:pt x="1334" y="718"/>
                  <a:pt x="1321" y="727"/>
                </a:cubicBezTo>
                <a:cubicBezTo>
                  <a:pt x="1274" y="711"/>
                  <a:pt x="1228" y="716"/>
                  <a:pt x="1185" y="688"/>
                </a:cubicBezTo>
                <a:cubicBezTo>
                  <a:pt x="1138" y="704"/>
                  <a:pt x="1141" y="683"/>
                  <a:pt x="1097" y="668"/>
                </a:cubicBezTo>
                <a:cubicBezTo>
                  <a:pt x="1084" y="675"/>
                  <a:pt x="1073" y="688"/>
                  <a:pt x="1058" y="688"/>
                </a:cubicBezTo>
                <a:cubicBezTo>
                  <a:pt x="1037" y="688"/>
                  <a:pt x="999" y="668"/>
                  <a:pt x="999" y="668"/>
                </a:cubicBezTo>
                <a:cubicBezTo>
                  <a:pt x="910" y="698"/>
                  <a:pt x="968" y="696"/>
                  <a:pt x="911" y="668"/>
                </a:cubicBezTo>
                <a:cubicBezTo>
                  <a:pt x="902" y="663"/>
                  <a:pt x="892" y="662"/>
                  <a:pt x="882" y="659"/>
                </a:cubicBezTo>
                <a:cubicBezTo>
                  <a:pt x="819" y="700"/>
                  <a:pt x="887" y="668"/>
                  <a:pt x="823" y="659"/>
                </a:cubicBezTo>
                <a:cubicBezTo>
                  <a:pt x="812" y="657"/>
                  <a:pt x="768" y="674"/>
                  <a:pt x="755" y="678"/>
                </a:cubicBezTo>
                <a:cubicBezTo>
                  <a:pt x="711" y="649"/>
                  <a:pt x="703" y="639"/>
                  <a:pt x="657" y="668"/>
                </a:cubicBezTo>
                <a:cubicBezTo>
                  <a:pt x="607" y="635"/>
                  <a:pt x="579" y="664"/>
                  <a:pt x="521" y="649"/>
                </a:cubicBezTo>
                <a:cubicBezTo>
                  <a:pt x="502" y="594"/>
                  <a:pt x="525" y="629"/>
                  <a:pt x="443" y="629"/>
                </a:cubicBezTo>
                <a:cubicBezTo>
                  <a:pt x="426" y="629"/>
                  <a:pt x="410" y="623"/>
                  <a:pt x="394" y="620"/>
                </a:cubicBezTo>
                <a:cubicBezTo>
                  <a:pt x="381" y="613"/>
                  <a:pt x="370" y="600"/>
                  <a:pt x="355" y="600"/>
                </a:cubicBezTo>
                <a:cubicBezTo>
                  <a:pt x="298" y="600"/>
                  <a:pt x="348" y="656"/>
                  <a:pt x="306" y="590"/>
                </a:cubicBezTo>
                <a:cubicBezTo>
                  <a:pt x="259" y="606"/>
                  <a:pt x="227" y="616"/>
                  <a:pt x="208" y="561"/>
                </a:cubicBezTo>
                <a:cubicBezTo>
                  <a:pt x="151" y="576"/>
                  <a:pt x="114" y="564"/>
                  <a:pt x="72" y="522"/>
                </a:cubicBezTo>
                <a:cubicBezTo>
                  <a:pt x="65" y="506"/>
                  <a:pt x="62" y="487"/>
                  <a:pt x="52" y="473"/>
                </a:cubicBezTo>
                <a:cubicBezTo>
                  <a:pt x="27" y="438"/>
                  <a:pt x="0" y="470"/>
                  <a:pt x="52" y="434"/>
                </a:cubicBezTo>
                <a:cubicBezTo>
                  <a:pt x="55" y="415"/>
                  <a:pt x="62" y="396"/>
                  <a:pt x="62" y="376"/>
                </a:cubicBezTo>
                <a:cubicBezTo>
                  <a:pt x="62" y="359"/>
                  <a:pt x="48" y="343"/>
                  <a:pt x="52" y="327"/>
                </a:cubicBezTo>
                <a:cubicBezTo>
                  <a:pt x="55" y="316"/>
                  <a:pt x="71" y="314"/>
                  <a:pt x="81" y="307"/>
                </a:cubicBezTo>
                <a:cubicBezTo>
                  <a:pt x="105" y="236"/>
                  <a:pt x="81" y="254"/>
                  <a:pt x="140" y="239"/>
                </a:cubicBezTo>
                <a:cubicBezTo>
                  <a:pt x="137" y="226"/>
                  <a:pt x="135" y="212"/>
                  <a:pt x="130" y="200"/>
                </a:cubicBezTo>
                <a:cubicBezTo>
                  <a:pt x="125" y="189"/>
                  <a:pt x="113" y="182"/>
                  <a:pt x="111" y="171"/>
                </a:cubicBezTo>
                <a:cubicBezTo>
                  <a:pt x="107" y="147"/>
                  <a:pt x="124" y="125"/>
                  <a:pt x="130" y="102"/>
                </a:cubicBezTo>
                <a:cubicBezTo>
                  <a:pt x="109" y="22"/>
                  <a:pt x="134" y="100"/>
                  <a:pt x="101" y="34"/>
                </a:cubicBezTo>
                <a:cubicBezTo>
                  <a:pt x="96" y="25"/>
                  <a:pt x="82" y="10"/>
                  <a:pt x="91" y="5"/>
                </a:cubicBezTo>
                <a:cubicBezTo>
                  <a:pt x="101" y="0"/>
                  <a:pt x="110" y="18"/>
                  <a:pt x="120" y="24"/>
                </a:cubicBezTo>
                <a:cubicBezTo>
                  <a:pt x="127" y="34"/>
                  <a:pt x="131" y="46"/>
                  <a:pt x="140" y="53"/>
                </a:cubicBezTo>
                <a:cubicBezTo>
                  <a:pt x="152" y="63"/>
                  <a:pt x="203" y="65"/>
                  <a:pt x="208" y="83"/>
                </a:cubicBezTo>
                <a:cubicBezTo>
                  <a:pt x="211" y="94"/>
                  <a:pt x="189" y="96"/>
                  <a:pt x="179" y="102"/>
                </a:cubicBezTo>
                <a:close/>
              </a:path>
            </a:pathLst>
          </a:custGeom>
          <a:solidFill>
            <a:srgbClr val="FFFFFF"/>
          </a:solidFill>
          <a:ln w="15875">
            <a:solidFill>
              <a:srgbClr val="000080"/>
            </a:solidFill>
            <a:round/>
            <a:headEnd/>
            <a:tailEnd/>
          </a:ln>
          <a:effectLst>
            <a:outerShdw dist="107763" dir="2700000" algn="ctr" rotWithShape="0">
              <a:srgbClr val="0033CC">
                <a:alpha val="50000"/>
              </a:srgbClr>
            </a:outerShdw>
          </a:effectLst>
        </p:spPr>
        <p:txBody>
          <a:bodyPr rot="10800000"/>
          <a:lstStyle/>
          <a:p>
            <a:pPr algn="ctr"/>
            <a:endParaRPr lang="ru-RU" sz="3200" i="1" kern="10" dirty="0" smtClean="0">
              <a:ln w="15875">
                <a:solidFill>
                  <a:srgbClr val="000000"/>
                </a:solidFill>
                <a:round/>
                <a:headEnd/>
                <a:tailEnd/>
              </a:ln>
              <a:gradFill rotWithShape="1">
                <a:gsLst>
                  <a:gs pos="0">
                    <a:srgbClr val="4D0808"/>
                  </a:gs>
                  <a:gs pos="14999">
                    <a:srgbClr val="FF0300"/>
                  </a:gs>
                  <a:gs pos="27499">
                    <a:srgbClr val="FF7A00"/>
                  </a:gs>
                  <a:gs pos="50000">
                    <a:srgbClr val="FFF200"/>
                  </a:gs>
                  <a:gs pos="72501">
                    <a:srgbClr val="FF7A00"/>
                  </a:gs>
                  <a:gs pos="85001">
                    <a:srgbClr val="FF0300"/>
                  </a:gs>
                  <a:gs pos="100000">
                    <a:srgbClr val="4D0808"/>
                  </a:gs>
                </a:gsLst>
                <a:lin ang="2100000" scaled="1"/>
              </a:gradFill>
              <a:effectLst>
                <a:outerShdw dist="53882" dir="2700000" algn="ctr" rotWithShape="0">
                  <a:srgbClr val="9999FF">
                    <a:alpha val="79999"/>
                  </a:srgbClr>
                </a:outerShdw>
              </a:effectLst>
              <a:latin typeface="Times New Roman" pitchFamily="18" charset="0"/>
              <a:cs typeface="Times New Roman" pitchFamily="18" charset="0"/>
            </a:endParaRPr>
          </a:p>
          <a:p>
            <a:pPr algn="ctr"/>
            <a:r>
              <a:rPr lang="ru-RU" sz="3200" i="1" kern="10" dirty="0" err="1" smtClean="0">
                <a:ln w="15875">
                  <a:solidFill>
                    <a:srgbClr val="000000"/>
                  </a:solidFill>
                  <a:round/>
                  <a:headEnd/>
                  <a:tailEnd/>
                </a:ln>
                <a:gradFill rotWithShape="1">
                  <a:gsLst>
                    <a:gs pos="0">
                      <a:srgbClr val="4D0808"/>
                    </a:gs>
                    <a:gs pos="14999">
                      <a:srgbClr val="FF0300"/>
                    </a:gs>
                    <a:gs pos="27499">
                      <a:srgbClr val="FF7A00"/>
                    </a:gs>
                    <a:gs pos="50000">
                      <a:srgbClr val="FFF200"/>
                    </a:gs>
                    <a:gs pos="72501">
                      <a:srgbClr val="FF7A00"/>
                    </a:gs>
                    <a:gs pos="85001">
                      <a:srgbClr val="FF0300"/>
                    </a:gs>
                    <a:gs pos="100000">
                      <a:srgbClr val="4D0808"/>
                    </a:gs>
                  </a:gsLst>
                  <a:lin ang="2100000" scaled="1"/>
                </a:gradFill>
                <a:effectLst>
                  <a:outerShdw dist="53882" dir="2700000" algn="ctr" rotWithShape="0">
                    <a:srgbClr val="9999FF">
                      <a:alpha val="79999"/>
                    </a:srgbClr>
                  </a:outerShdw>
                </a:effectLst>
                <a:latin typeface="Times New Roman" pitchFamily="18" charset="0"/>
                <a:cs typeface="Times New Roman" pitchFamily="18" charset="0"/>
              </a:rPr>
              <a:t>Жем</a:t>
            </a:r>
            <a:r>
              <a:rPr lang="kk-KZ" sz="3200" i="1" kern="10" dirty="0" smtClean="0">
                <a:ln w="15875">
                  <a:solidFill>
                    <a:srgbClr val="000000"/>
                  </a:solidFill>
                  <a:round/>
                  <a:headEnd/>
                  <a:tailEnd/>
                </a:ln>
                <a:gradFill rotWithShape="1">
                  <a:gsLst>
                    <a:gs pos="0">
                      <a:srgbClr val="4D0808"/>
                    </a:gs>
                    <a:gs pos="14999">
                      <a:srgbClr val="FF0300"/>
                    </a:gs>
                    <a:gs pos="27499">
                      <a:srgbClr val="FF7A00"/>
                    </a:gs>
                    <a:gs pos="50000">
                      <a:srgbClr val="FFF200"/>
                    </a:gs>
                    <a:gs pos="72501">
                      <a:srgbClr val="FF7A00"/>
                    </a:gs>
                    <a:gs pos="85001">
                      <a:srgbClr val="FF0300"/>
                    </a:gs>
                    <a:gs pos="100000">
                      <a:srgbClr val="4D0808"/>
                    </a:gs>
                  </a:gsLst>
                  <a:lin ang="2100000" scaled="1"/>
                </a:gradFill>
                <a:effectLst>
                  <a:outerShdw dist="53882" dir="2700000" algn="ctr" rotWithShape="0">
                    <a:srgbClr val="9999FF">
                      <a:alpha val="79999"/>
                    </a:srgbClr>
                  </a:outerShdw>
                </a:effectLst>
                <a:latin typeface="Times New Roman" pitchFamily="18" charset="0"/>
                <a:cs typeface="Times New Roman" pitchFamily="18" charset="0"/>
              </a:rPr>
              <a:t>і</a:t>
            </a:r>
            <a:r>
              <a:rPr lang="ru-RU" sz="3200" i="1" kern="10" dirty="0" smtClean="0">
                <a:ln w="15875">
                  <a:solidFill>
                    <a:srgbClr val="000000"/>
                  </a:solidFill>
                  <a:round/>
                  <a:headEnd/>
                  <a:tailEnd/>
                </a:ln>
                <a:gradFill rotWithShape="1">
                  <a:gsLst>
                    <a:gs pos="0">
                      <a:srgbClr val="4D0808"/>
                    </a:gs>
                    <a:gs pos="14999">
                      <a:srgbClr val="FF0300"/>
                    </a:gs>
                    <a:gs pos="27499">
                      <a:srgbClr val="FF7A00"/>
                    </a:gs>
                    <a:gs pos="50000">
                      <a:srgbClr val="FFF200"/>
                    </a:gs>
                    <a:gs pos="72501">
                      <a:srgbClr val="FF7A00"/>
                    </a:gs>
                    <a:gs pos="85001">
                      <a:srgbClr val="FF0300"/>
                    </a:gs>
                    <a:gs pos="100000">
                      <a:srgbClr val="4D0808"/>
                    </a:gs>
                  </a:gsLst>
                  <a:lin ang="2100000" scaled="1"/>
                </a:gradFill>
                <a:effectLst>
                  <a:outerShdw dist="53882" dir="2700000" algn="ctr" rotWithShape="0">
                    <a:srgbClr val="9999FF">
                      <a:alpha val="79999"/>
                    </a:srgbClr>
                  </a:outerShdw>
                </a:effectLst>
                <a:latin typeface="Times New Roman" pitchFamily="18" charset="0"/>
                <a:cs typeface="Times New Roman" pitchFamily="18" charset="0"/>
              </a:rPr>
              <a:t>стер сыры</a:t>
            </a:r>
          </a:p>
        </p:txBody>
      </p:sp>
      <p:pic>
        <p:nvPicPr>
          <p:cNvPr id="2050" name="Picture 2" descr="http://myhellofalife.com/wordpress/wp-content/uploads/2013/02/fruit-basket.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6634" y="1844824"/>
            <a:ext cx="7582353" cy="474038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gradFill>
          <a:gsLst>
            <a:gs pos="0">
              <a:srgbClr val="FF3399"/>
            </a:gs>
            <a:gs pos="25000">
              <a:srgbClr val="FF6633"/>
            </a:gs>
            <a:gs pos="50000">
              <a:srgbClr val="FFFF00"/>
            </a:gs>
            <a:gs pos="75000">
              <a:srgbClr val="01A78F"/>
            </a:gs>
            <a:gs pos="100000">
              <a:srgbClr val="3366FF"/>
            </a:gs>
          </a:gsLst>
          <a:lin ang="5400000" scaled="0"/>
        </a:gradFill>
        <a:effectLst/>
      </p:bgPr>
    </p:bg>
    <p:spTree>
      <p:nvGrpSpPr>
        <p:cNvPr id="1" name=""/>
        <p:cNvGrpSpPr/>
        <p:nvPr/>
      </p:nvGrpSpPr>
      <p:grpSpPr>
        <a:xfrm>
          <a:off x="0" y="0"/>
          <a:ext cx="0" cy="0"/>
          <a:chOff x="0" y="0"/>
          <a:chExt cx="0" cy="0"/>
        </a:xfrm>
      </p:grpSpPr>
      <p:sp>
        <p:nvSpPr>
          <p:cNvPr id="8" name="Облако 7"/>
          <p:cNvSpPr/>
          <p:nvPr/>
        </p:nvSpPr>
        <p:spPr>
          <a:xfrm rot="21413841">
            <a:off x="4968783" y="376151"/>
            <a:ext cx="4050815" cy="2152714"/>
          </a:xfrm>
          <a:prstGeom prst="cloud">
            <a:avLst/>
          </a:prstGeom>
          <a:solidFill>
            <a:srgbClr val="00B0F0"/>
          </a:solidFill>
        </p:spPr>
        <p:style>
          <a:lnRef idx="3">
            <a:schemeClr val="lt1"/>
          </a:lnRef>
          <a:fillRef idx="1">
            <a:schemeClr val="accent4"/>
          </a:fillRef>
          <a:effectRef idx="1">
            <a:schemeClr val="accent4"/>
          </a:effectRef>
          <a:fontRef idx="minor">
            <a:schemeClr val="lt1"/>
          </a:fontRef>
        </p:style>
        <p:txBody>
          <a:bodyPr anchor="ctr"/>
          <a:lstStyle/>
          <a:p>
            <a:pPr algn="ctr" fontAlgn="auto">
              <a:spcBef>
                <a:spcPts val="0"/>
              </a:spcBef>
              <a:spcAft>
                <a:spcPts val="0"/>
              </a:spcAft>
              <a:defRPr/>
            </a:pPr>
            <a:r>
              <a:rPr lang="ru-RU" sz="2000" b="1" dirty="0">
                <a:solidFill>
                  <a:srgbClr val="FFFF00"/>
                </a:solidFill>
                <a:latin typeface="Times New Roman" pitchFamily="18" charset="0"/>
                <a:cs typeface="Times New Roman" pitchFamily="18" charset="0"/>
              </a:rPr>
              <a:t>Апельсин- </a:t>
            </a:r>
            <a:r>
              <a:rPr lang="ru-RU" sz="2000" b="1" dirty="0" err="1">
                <a:solidFill>
                  <a:srgbClr val="FFFF00"/>
                </a:solidFill>
                <a:latin typeface="Times New Roman" pitchFamily="18" charset="0"/>
                <a:cs typeface="Times New Roman" pitchFamily="18" charset="0"/>
              </a:rPr>
              <a:t>жігерлі</a:t>
            </a:r>
            <a:r>
              <a:rPr lang="ru-RU" sz="2000" b="1" dirty="0">
                <a:solidFill>
                  <a:srgbClr val="FFFF00"/>
                </a:solidFill>
                <a:latin typeface="Times New Roman" pitchFamily="18" charset="0"/>
                <a:cs typeface="Times New Roman" pitchFamily="18" charset="0"/>
              </a:rPr>
              <a:t>, </a:t>
            </a:r>
            <a:r>
              <a:rPr lang="ru-RU" sz="2000" b="1" dirty="0" err="1">
                <a:solidFill>
                  <a:srgbClr val="FFFF00"/>
                </a:solidFill>
                <a:latin typeface="Times New Roman" pitchFamily="18" charset="0"/>
                <a:cs typeface="Times New Roman" pitchFamily="18" charset="0"/>
              </a:rPr>
              <a:t>іске</a:t>
            </a:r>
            <a:r>
              <a:rPr lang="ru-RU" sz="2000" b="1" dirty="0">
                <a:solidFill>
                  <a:srgbClr val="FFFF00"/>
                </a:solidFill>
                <a:latin typeface="Times New Roman" pitchFamily="18" charset="0"/>
                <a:cs typeface="Times New Roman" pitchFamily="18" charset="0"/>
              </a:rPr>
              <a:t> </a:t>
            </a:r>
            <a:r>
              <a:rPr lang="ru-RU" sz="2000" b="1" dirty="0" err="1">
                <a:solidFill>
                  <a:srgbClr val="FFFF00"/>
                </a:solidFill>
                <a:latin typeface="Times New Roman" pitchFamily="18" charset="0"/>
                <a:cs typeface="Times New Roman" pitchFamily="18" charset="0"/>
              </a:rPr>
              <a:t>келеді</a:t>
            </a:r>
            <a:r>
              <a:rPr lang="ru-RU" sz="2000" b="1" dirty="0">
                <a:solidFill>
                  <a:srgbClr val="FFFF00"/>
                </a:solidFill>
                <a:latin typeface="Times New Roman" pitchFamily="18" charset="0"/>
                <a:cs typeface="Times New Roman" pitchFamily="18" charset="0"/>
              </a:rPr>
              <a:t>. Топ </a:t>
            </a:r>
            <a:r>
              <a:rPr lang="ru-RU" sz="2000" b="1" dirty="0" err="1">
                <a:solidFill>
                  <a:srgbClr val="FFFF00"/>
                </a:solidFill>
                <a:latin typeface="Times New Roman" pitchFamily="18" charset="0"/>
                <a:cs typeface="Times New Roman" pitchFamily="18" charset="0"/>
              </a:rPr>
              <a:t>ішінен</a:t>
            </a:r>
            <a:r>
              <a:rPr lang="ru-RU" sz="2000" b="1" dirty="0">
                <a:solidFill>
                  <a:srgbClr val="FFFF00"/>
                </a:solidFill>
                <a:latin typeface="Times New Roman" pitchFamily="18" charset="0"/>
                <a:cs typeface="Times New Roman" pitchFamily="18" charset="0"/>
              </a:rPr>
              <a:t> </a:t>
            </a:r>
            <a:r>
              <a:rPr lang="ru-RU" sz="2000" b="1" dirty="0" err="1">
                <a:solidFill>
                  <a:srgbClr val="FFFF00"/>
                </a:solidFill>
                <a:latin typeface="Times New Roman" pitchFamily="18" charset="0"/>
                <a:cs typeface="Times New Roman" pitchFamily="18" charset="0"/>
              </a:rPr>
              <a:t>жарқырап</a:t>
            </a:r>
            <a:r>
              <a:rPr lang="ru-RU" sz="2000" b="1" dirty="0">
                <a:solidFill>
                  <a:srgbClr val="FFFF00"/>
                </a:solidFill>
                <a:latin typeface="Times New Roman" pitchFamily="18" charset="0"/>
                <a:cs typeface="Times New Roman" pitchFamily="18" charset="0"/>
              </a:rPr>
              <a:t> </a:t>
            </a:r>
            <a:r>
              <a:rPr lang="ru-RU" sz="2000" b="1" dirty="0" err="1">
                <a:solidFill>
                  <a:srgbClr val="FFFF00"/>
                </a:solidFill>
                <a:latin typeface="Times New Roman" pitchFamily="18" charset="0"/>
                <a:cs typeface="Times New Roman" pitchFamily="18" charset="0"/>
              </a:rPr>
              <a:t>көрінгенді</a:t>
            </a:r>
            <a:r>
              <a:rPr lang="ru-RU" sz="2000" b="1" dirty="0">
                <a:solidFill>
                  <a:srgbClr val="FFFF00"/>
                </a:solidFill>
                <a:latin typeface="Times New Roman" pitchFamily="18" charset="0"/>
                <a:cs typeface="Times New Roman" pitchFamily="18" charset="0"/>
              </a:rPr>
              <a:t> </a:t>
            </a:r>
            <a:r>
              <a:rPr lang="ru-RU" sz="2000" b="1" dirty="0" err="1">
                <a:solidFill>
                  <a:srgbClr val="FFFF00"/>
                </a:solidFill>
                <a:latin typeface="Times New Roman" pitchFamily="18" charset="0"/>
                <a:cs typeface="Times New Roman" pitchFamily="18" charset="0"/>
              </a:rPr>
              <a:t>ұнатады</a:t>
            </a:r>
            <a:r>
              <a:rPr lang="ru-RU" sz="2000" dirty="0">
                <a:solidFill>
                  <a:srgbClr val="FFFF00"/>
                </a:solidFill>
                <a:latin typeface="Times New Roman" pitchFamily="18" charset="0"/>
                <a:cs typeface="Times New Roman" pitchFamily="18" charset="0"/>
              </a:rPr>
              <a:t>.</a:t>
            </a:r>
            <a:endParaRPr lang="ru-RU" sz="2000" b="1" i="1" dirty="0">
              <a:solidFill>
                <a:srgbClr val="FFFF00"/>
              </a:solidFill>
              <a:latin typeface="Times New Roman" pitchFamily="18" charset="0"/>
              <a:cs typeface="Times New Roman" pitchFamily="18" charset="0"/>
            </a:endParaRPr>
          </a:p>
        </p:txBody>
      </p:sp>
      <p:sp>
        <p:nvSpPr>
          <p:cNvPr id="14" name="Облако 13"/>
          <p:cNvSpPr/>
          <p:nvPr/>
        </p:nvSpPr>
        <p:spPr>
          <a:xfrm rot="665569">
            <a:off x="162867" y="631361"/>
            <a:ext cx="4589851" cy="2285971"/>
          </a:xfrm>
          <a:prstGeom prst="cloud">
            <a:avLst/>
          </a:prstGeom>
          <a:solidFill>
            <a:srgbClr val="00B0F0"/>
          </a:solidFill>
        </p:spPr>
        <p:style>
          <a:lnRef idx="3">
            <a:schemeClr val="lt1"/>
          </a:lnRef>
          <a:fillRef idx="1">
            <a:schemeClr val="accent4"/>
          </a:fillRef>
          <a:effectRef idx="1">
            <a:schemeClr val="accent4"/>
          </a:effectRef>
          <a:fontRef idx="minor">
            <a:schemeClr val="lt1"/>
          </a:fontRef>
        </p:style>
        <p:txBody>
          <a:bodyPr anchor="ctr"/>
          <a:lstStyle/>
          <a:p>
            <a:pPr algn="ctr">
              <a:defRPr/>
            </a:pPr>
            <a:endParaRPr lang="ru-RU" sz="2000" b="1" dirty="0" smtClean="0">
              <a:solidFill>
                <a:schemeClr val="tx1"/>
              </a:solidFill>
              <a:latin typeface="Times New Roman" pitchFamily="18" charset="0"/>
              <a:cs typeface="Times New Roman" pitchFamily="18" charset="0"/>
            </a:endParaRPr>
          </a:p>
          <a:p>
            <a:pPr algn="ctr">
              <a:defRPr/>
            </a:pPr>
            <a:r>
              <a:rPr lang="ru-RU" sz="2000" b="1" dirty="0" smtClean="0">
                <a:solidFill>
                  <a:srgbClr val="FF0000"/>
                </a:solidFill>
                <a:latin typeface="Times New Roman" pitchFamily="18" charset="0"/>
                <a:cs typeface="Times New Roman" pitchFamily="18" charset="0"/>
              </a:rPr>
              <a:t>Алма- </a:t>
            </a:r>
            <a:r>
              <a:rPr lang="ru-RU" sz="2000" b="1" dirty="0" err="1">
                <a:solidFill>
                  <a:srgbClr val="FF0000"/>
                </a:solidFill>
                <a:latin typeface="Times New Roman" pitchFamily="18" charset="0"/>
                <a:cs typeface="Times New Roman" pitchFamily="18" charset="0"/>
              </a:rPr>
              <a:t>мінезі</a:t>
            </a:r>
            <a:r>
              <a:rPr lang="ru-RU" sz="2000" b="1" dirty="0">
                <a:solidFill>
                  <a:srgbClr val="FF0000"/>
                </a:solidFill>
                <a:latin typeface="Times New Roman" pitchFamily="18" charset="0"/>
                <a:cs typeface="Times New Roman" pitchFamily="18" charset="0"/>
              </a:rPr>
              <a:t> </a:t>
            </a:r>
            <a:r>
              <a:rPr lang="ru-RU" sz="2000" b="1" dirty="0" err="1">
                <a:solidFill>
                  <a:srgbClr val="FF0000"/>
                </a:solidFill>
                <a:latin typeface="Times New Roman" pitchFamily="18" charset="0"/>
                <a:cs typeface="Times New Roman" pitchFamily="18" charset="0"/>
              </a:rPr>
              <a:t>қатал</a:t>
            </a:r>
            <a:r>
              <a:rPr lang="ru-RU" sz="2000" b="1" dirty="0">
                <a:solidFill>
                  <a:srgbClr val="FF0000"/>
                </a:solidFill>
                <a:latin typeface="Times New Roman" pitchFamily="18" charset="0"/>
                <a:cs typeface="Times New Roman" pitchFamily="18" charset="0"/>
              </a:rPr>
              <a:t>, </a:t>
            </a:r>
            <a:r>
              <a:rPr lang="ru-RU" sz="2000" b="1" dirty="0" err="1">
                <a:solidFill>
                  <a:srgbClr val="FF0000"/>
                </a:solidFill>
                <a:latin typeface="Times New Roman" pitchFamily="18" charset="0"/>
                <a:cs typeface="Times New Roman" pitchFamily="18" charset="0"/>
              </a:rPr>
              <a:t>Өмірге</a:t>
            </a:r>
            <a:r>
              <a:rPr lang="ru-RU" sz="2000" b="1" dirty="0">
                <a:solidFill>
                  <a:srgbClr val="FF0000"/>
                </a:solidFill>
                <a:latin typeface="Times New Roman" pitchFamily="18" charset="0"/>
                <a:cs typeface="Times New Roman" pitchFamily="18" charset="0"/>
              </a:rPr>
              <a:t>  </a:t>
            </a:r>
            <a:r>
              <a:rPr lang="ru-RU" sz="2000" b="1" dirty="0" err="1">
                <a:solidFill>
                  <a:srgbClr val="FF0000"/>
                </a:solidFill>
                <a:latin typeface="Times New Roman" pitchFamily="18" charset="0"/>
                <a:cs typeface="Times New Roman" pitchFamily="18" charset="0"/>
              </a:rPr>
              <a:t>икем</a:t>
            </a:r>
            <a:r>
              <a:rPr lang="ru-RU" sz="2000" b="1" dirty="0">
                <a:solidFill>
                  <a:srgbClr val="FF0000"/>
                </a:solidFill>
                <a:latin typeface="Times New Roman" pitchFamily="18" charset="0"/>
                <a:cs typeface="Times New Roman" pitchFamily="18" charset="0"/>
              </a:rPr>
              <a:t>, </a:t>
            </a:r>
            <a:r>
              <a:rPr lang="ru-RU" sz="2000" b="1" dirty="0" err="1">
                <a:solidFill>
                  <a:srgbClr val="FF0000"/>
                </a:solidFill>
                <a:latin typeface="Times New Roman" pitchFamily="18" charset="0"/>
                <a:cs typeface="Times New Roman" pitchFamily="18" charset="0"/>
              </a:rPr>
              <a:t>қиялшыл</a:t>
            </a:r>
            <a:r>
              <a:rPr lang="ru-RU" sz="2000" b="1" dirty="0">
                <a:solidFill>
                  <a:srgbClr val="FF0000"/>
                </a:solidFill>
                <a:latin typeface="Times New Roman" pitchFamily="18" charset="0"/>
                <a:cs typeface="Times New Roman" pitchFamily="18" charset="0"/>
              </a:rPr>
              <a:t> </a:t>
            </a:r>
            <a:r>
              <a:rPr lang="ru-RU" sz="2000" b="1" dirty="0" err="1">
                <a:solidFill>
                  <a:srgbClr val="FF0000"/>
                </a:solidFill>
                <a:latin typeface="Times New Roman" pitchFamily="18" charset="0"/>
                <a:cs typeface="Times New Roman" pitchFamily="18" charset="0"/>
              </a:rPr>
              <a:t>емес</a:t>
            </a:r>
            <a:r>
              <a:rPr lang="ru-RU" sz="2000" b="1" dirty="0">
                <a:solidFill>
                  <a:srgbClr val="FF0000"/>
                </a:solidFill>
                <a:latin typeface="Times New Roman" pitchFamily="18" charset="0"/>
                <a:cs typeface="Times New Roman" pitchFamily="18" charset="0"/>
              </a:rPr>
              <a:t>. </a:t>
            </a:r>
            <a:r>
              <a:rPr lang="ru-RU" sz="2000" b="1" dirty="0" err="1">
                <a:solidFill>
                  <a:srgbClr val="FF0000"/>
                </a:solidFill>
                <a:latin typeface="Times New Roman" pitchFamily="18" charset="0"/>
                <a:cs typeface="Times New Roman" pitchFamily="18" charset="0"/>
              </a:rPr>
              <a:t>Сенімді</a:t>
            </a:r>
            <a:r>
              <a:rPr lang="ru-RU" sz="2000" b="1" dirty="0">
                <a:solidFill>
                  <a:srgbClr val="FF0000"/>
                </a:solidFill>
                <a:latin typeface="Times New Roman" pitchFamily="18" charset="0"/>
                <a:cs typeface="Times New Roman" pitchFamily="18" charset="0"/>
              </a:rPr>
              <a:t> </a:t>
            </a:r>
            <a:r>
              <a:rPr lang="ru-RU" sz="2000" b="1" dirty="0" err="1">
                <a:solidFill>
                  <a:srgbClr val="FF0000"/>
                </a:solidFill>
                <a:latin typeface="Times New Roman" pitchFamily="18" charset="0"/>
                <a:cs typeface="Times New Roman" pitchFamily="18" charset="0"/>
              </a:rPr>
              <a:t>жан</a:t>
            </a:r>
            <a:r>
              <a:rPr lang="ru-RU" sz="2000" b="1" dirty="0">
                <a:solidFill>
                  <a:srgbClr val="FF0000"/>
                </a:solidFill>
                <a:latin typeface="Times New Roman" pitchFamily="18" charset="0"/>
                <a:cs typeface="Times New Roman" pitchFamily="18" charset="0"/>
              </a:rPr>
              <a:t>. </a:t>
            </a:r>
            <a:r>
              <a:rPr lang="ru-RU" sz="2000" b="1" dirty="0" err="1">
                <a:solidFill>
                  <a:srgbClr val="FF0000"/>
                </a:solidFill>
                <a:latin typeface="Times New Roman" pitchFamily="18" charset="0"/>
                <a:cs typeface="Times New Roman" pitchFamily="18" charset="0"/>
              </a:rPr>
              <a:t>Әлемдегі</a:t>
            </a:r>
            <a:r>
              <a:rPr lang="ru-RU" sz="2000" b="1" dirty="0">
                <a:solidFill>
                  <a:srgbClr val="FF0000"/>
                </a:solidFill>
                <a:latin typeface="Times New Roman" pitchFamily="18" charset="0"/>
                <a:cs typeface="Times New Roman" pitchFamily="18" charset="0"/>
              </a:rPr>
              <a:t> </a:t>
            </a:r>
            <a:r>
              <a:rPr lang="ru-RU" sz="2000" b="1" dirty="0" err="1">
                <a:solidFill>
                  <a:srgbClr val="FF0000"/>
                </a:solidFill>
                <a:latin typeface="Times New Roman" pitchFamily="18" charset="0"/>
                <a:cs typeface="Times New Roman" pitchFamily="18" charset="0"/>
              </a:rPr>
              <a:t>ең</a:t>
            </a:r>
            <a:r>
              <a:rPr lang="ru-RU" sz="2000" b="1" dirty="0">
                <a:solidFill>
                  <a:srgbClr val="FF0000"/>
                </a:solidFill>
                <a:latin typeface="Times New Roman" pitchFamily="18" charset="0"/>
                <a:cs typeface="Times New Roman" pitchFamily="18" charset="0"/>
              </a:rPr>
              <a:t> </a:t>
            </a:r>
            <a:r>
              <a:rPr lang="ru-RU" sz="2000" b="1" dirty="0" err="1">
                <a:solidFill>
                  <a:srgbClr val="FF0000"/>
                </a:solidFill>
                <a:latin typeface="Times New Roman" pitchFamily="18" charset="0"/>
                <a:cs typeface="Times New Roman" pitchFamily="18" charset="0"/>
              </a:rPr>
              <a:t>озық</a:t>
            </a:r>
            <a:r>
              <a:rPr lang="ru-RU" sz="2000" b="1" dirty="0">
                <a:solidFill>
                  <a:srgbClr val="FF0000"/>
                </a:solidFill>
                <a:latin typeface="Times New Roman" pitchFamily="18" charset="0"/>
                <a:cs typeface="Times New Roman" pitchFamily="18" charset="0"/>
              </a:rPr>
              <a:t> </a:t>
            </a:r>
            <a:r>
              <a:rPr lang="ru-RU" sz="2000" b="1" dirty="0" err="1">
                <a:solidFill>
                  <a:srgbClr val="FF0000"/>
                </a:solidFill>
                <a:latin typeface="Times New Roman" pitchFamily="18" charset="0"/>
                <a:cs typeface="Times New Roman" pitchFamily="18" charset="0"/>
              </a:rPr>
              <a:t>анаалр</a:t>
            </a:r>
            <a:r>
              <a:rPr lang="ru-RU" sz="2000" b="1" dirty="0">
                <a:solidFill>
                  <a:srgbClr val="FF0000"/>
                </a:solidFill>
                <a:latin typeface="Times New Roman" pitchFamily="18" charset="0"/>
                <a:cs typeface="Times New Roman" pitchFamily="18" charset="0"/>
              </a:rPr>
              <a:t> мен </a:t>
            </a:r>
            <a:r>
              <a:rPr lang="ru-RU" sz="2000" b="1" dirty="0" err="1">
                <a:solidFill>
                  <a:srgbClr val="FF0000"/>
                </a:solidFill>
                <a:latin typeface="Times New Roman" pitchFamily="18" charset="0"/>
                <a:cs typeface="Times New Roman" pitchFamily="18" charset="0"/>
              </a:rPr>
              <a:t>әкелер</a:t>
            </a:r>
            <a:r>
              <a:rPr lang="ru-RU" sz="2000" b="1" dirty="0">
                <a:solidFill>
                  <a:srgbClr val="FF0000"/>
                </a:solidFill>
                <a:latin typeface="Times New Roman" pitchFamily="18" charset="0"/>
                <a:cs typeface="Times New Roman" pitchFamily="18" charset="0"/>
              </a:rPr>
              <a:t>.</a:t>
            </a:r>
          </a:p>
          <a:p>
            <a:pPr algn="ctr" fontAlgn="auto">
              <a:spcBef>
                <a:spcPts val="0"/>
              </a:spcBef>
              <a:spcAft>
                <a:spcPts val="0"/>
              </a:spcAft>
              <a:defRPr/>
            </a:pPr>
            <a:endParaRPr lang="ru-RU" b="1" i="1" dirty="0">
              <a:solidFill>
                <a:srgbClr val="FF0000"/>
              </a:solidFill>
              <a:latin typeface="Times New Roman" pitchFamily="18" charset="0"/>
              <a:cs typeface="Times New Roman" pitchFamily="18" charset="0"/>
            </a:endParaRPr>
          </a:p>
        </p:txBody>
      </p:sp>
      <p:sp>
        <p:nvSpPr>
          <p:cNvPr id="15" name="Облако 14"/>
          <p:cNvSpPr/>
          <p:nvPr/>
        </p:nvSpPr>
        <p:spPr>
          <a:xfrm rot="472917">
            <a:off x="1228547" y="3233335"/>
            <a:ext cx="6562392" cy="2377712"/>
          </a:xfrm>
          <a:prstGeom prst="cloud">
            <a:avLst/>
          </a:prstGeom>
          <a:solidFill>
            <a:srgbClr val="00B0F0"/>
          </a:solidFill>
        </p:spPr>
        <p:style>
          <a:lnRef idx="3">
            <a:schemeClr val="lt1"/>
          </a:lnRef>
          <a:fillRef idx="1">
            <a:schemeClr val="accent4"/>
          </a:fillRef>
          <a:effectRef idx="1">
            <a:schemeClr val="accent4"/>
          </a:effectRef>
          <a:fontRef idx="minor">
            <a:schemeClr val="lt1"/>
          </a:fontRef>
        </p:style>
        <p:txBody>
          <a:bodyPr anchor="ctr"/>
          <a:lstStyle/>
          <a:p>
            <a:pPr algn="ctr"/>
            <a:r>
              <a:rPr lang="ru-RU" sz="2000" b="1" dirty="0">
                <a:solidFill>
                  <a:srgbClr val="FFFF00"/>
                </a:solidFill>
                <a:latin typeface="Times New Roman" pitchFamily="18" charset="0"/>
                <a:cs typeface="Times New Roman" pitchFamily="18" charset="0"/>
              </a:rPr>
              <a:t>Банан – </a:t>
            </a:r>
            <a:r>
              <a:rPr lang="ru-RU" sz="2000" b="1" dirty="0" err="1">
                <a:solidFill>
                  <a:srgbClr val="FFFF00"/>
                </a:solidFill>
                <a:latin typeface="Times New Roman" pitchFamily="18" charset="0"/>
                <a:cs typeface="Times New Roman" pitchFamily="18" charset="0"/>
              </a:rPr>
              <a:t>сез</a:t>
            </a:r>
            <a:r>
              <a:rPr lang="kk-KZ" sz="2000" b="1" dirty="0">
                <a:solidFill>
                  <a:srgbClr val="FFFF00"/>
                </a:solidFill>
                <a:latin typeface="Times New Roman" pitchFamily="18" charset="0"/>
                <a:cs typeface="Times New Roman" pitchFamily="18" charset="0"/>
              </a:rPr>
              <a:t>імтал, жаны жараланғыш, Өзіне сын айтқанды қаламайтын өте өкпелегіш, алайда керек кезде өзін құрбандыққа шалуға даяр адамдар</a:t>
            </a:r>
            <a:endParaRPr lang="ru-RU" sz="2000" b="1" dirty="0">
              <a:solidFill>
                <a:srgbClr val="FFFF00"/>
              </a:solidFill>
              <a:latin typeface="Times New Roman" pitchFamily="18" charset="0"/>
              <a:cs typeface="Times New Roman" pitchFamily="18" charset="0"/>
            </a:endParaRPr>
          </a:p>
        </p:txBody>
      </p:sp>
      <p:sp>
        <p:nvSpPr>
          <p:cNvPr id="10" name="Freeform 11"/>
          <p:cNvSpPr>
            <a:spLocks/>
          </p:cNvSpPr>
          <p:nvPr/>
        </p:nvSpPr>
        <p:spPr bwMode="auto">
          <a:xfrm rot="21477435">
            <a:off x="7257102" y="4754386"/>
            <a:ext cx="1662112" cy="1196976"/>
          </a:xfrm>
          <a:custGeom>
            <a:avLst/>
            <a:gdLst>
              <a:gd name="T0" fmla="*/ 2147483647 w 800"/>
              <a:gd name="T1" fmla="*/ 2147483647 h 1353"/>
              <a:gd name="T2" fmla="*/ 2147483647 w 800"/>
              <a:gd name="T3" fmla="*/ 2147483647 h 1353"/>
              <a:gd name="T4" fmla="*/ 2147483647 w 800"/>
              <a:gd name="T5" fmla="*/ 2147483647 h 1353"/>
              <a:gd name="T6" fmla="*/ 2147483647 w 800"/>
              <a:gd name="T7" fmla="*/ 2147483647 h 1353"/>
              <a:gd name="T8" fmla="*/ 2147483647 w 800"/>
              <a:gd name="T9" fmla="*/ 2147483647 h 1353"/>
              <a:gd name="T10" fmla="*/ 2147483647 w 800"/>
              <a:gd name="T11" fmla="*/ 2147483647 h 1353"/>
              <a:gd name="T12" fmla="*/ 2147483647 w 800"/>
              <a:gd name="T13" fmla="*/ 2147483647 h 1353"/>
              <a:gd name="T14" fmla="*/ 2147483647 w 800"/>
              <a:gd name="T15" fmla="*/ 2147483647 h 1353"/>
              <a:gd name="T16" fmla="*/ 2147483647 w 800"/>
              <a:gd name="T17" fmla="*/ 2147483647 h 1353"/>
              <a:gd name="T18" fmla="*/ 2147483647 w 800"/>
              <a:gd name="T19" fmla="*/ 2147483647 h 1353"/>
              <a:gd name="T20" fmla="*/ 2147483647 w 800"/>
              <a:gd name="T21" fmla="*/ 2147483647 h 1353"/>
              <a:gd name="T22" fmla="*/ 2147483647 w 800"/>
              <a:gd name="T23" fmla="*/ 2147483647 h 1353"/>
              <a:gd name="T24" fmla="*/ 2147483647 w 800"/>
              <a:gd name="T25" fmla="*/ 2147483647 h 1353"/>
              <a:gd name="T26" fmla="*/ 2147483647 w 800"/>
              <a:gd name="T27" fmla="*/ 2147483647 h 1353"/>
              <a:gd name="T28" fmla="*/ 2147483647 w 800"/>
              <a:gd name="T29" fmla="*/ 2147483647 h 1353"/>
              <a:gd name="T30" fmla="*/ 2147483647 w 800"/>
              <a:gd name="T31" fmla="*/ 2147483647 h 1353"/>
              <a:gd name="T32" fmla="*/ 2147483647 w 800"/>
              <a:gd name="T33" fmla="*/ 2147483647 h 1353"/>
              <a:gd name="T34" fmla="*/ 2147483647 w 800"/>
              <a:gd name="T35" fmla="*/ 2147483647 h 1353"/>
              <a:gd name="T36" fmla="*/ 2147483647 w 800"/>
              <a:gd name="T37" fmla="*/ 2147483647 h 1353"/>
              <a:gd name="T38" fmla="*/ 2147483647 w 800"/>
              <a:gd name="T39" fmla="*/ 2147483647 h 1353"/>
              <a:gd name="T40" fmla="*/ 2147483647 w 800"/>
              <a:gd name="T41" fmla="*/ 2147483647 h 1353"/>
              <a:gd name="T42" fmla="*/ 2147483647 w 800"/>
              <a:gd name="T43" fmla="*/ 2147483647 h 1353"/>
              <a:gd name="T44" fmla="*/ 0 w 800"/>
              <a:gd name="T45" fmla="*/ 2147483647 h 1353"/>
              <a:gd name="T46" fmla="*/ 2147483647 w 800"/>
              <a:gd name="T47" fmla="*/ 2147483647 h 1353"/>
              <a:gd name="T48" fmla="*/ 2147483647 w 800"/>
              <a:gd name="T49" fmla="*/ 2147483647 h 1353"/>
              <a:gd name="T50" fmla="*/ 2147483647 w 800"/>
              <a:gd name="T51" fmla="*/ 2147483647 h 1353"/>
              <a:gd name="T52" fmla="*/ 2147483647 w 800"/>
              <a:gd name="T53" fmla="*/ 2147483647 h 1353"/>
              <a:gd name="T54" fmla="*/ 2147483647 w 800"/>
              <a:gd name="T55" fmla="*/ 2147483647 h 1353"/>
              <a:gd name="T56" fmla="*/ 2147483647 w 800"/>
              <a:gd name="T57" fmla="*/ 2147483647 h 1353"/>
              <a:gd name="T58" fmla="*/ 2147483647 w 800"/>
              <a:gd name="T59" fmla="*/ 2147483647 h 1353"/>
              <a:gd name="T60" fmla="*/ 2147483647 w 800"/>
              <a:gd name="T61" fmla="*/ 2147483647 h 1353"/>
              <a:gd name="T62" fmla="*/ 2147483647 w 800"/>
              <a:gd name="T63" fmla="*/ 2147483647 h 1353"/>
              <a:gd name="T64" fmla="*/ 2147483647 w 800"/>
              <a:gd name="T65" fmla="*/ 2147483647 h 1353"/>
              <a:gd name="T66" fmla="*/ 2147483647 w 800"/>
              <a:gd name="T67" fmla="*/ 2147483647 h 1353"/>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800"/>
              <a:gd name="T103" fmla="*/ 0 h 1353"/>
              <a:gd name="T104" fmla="*/ 800 w 800"/>
              <a:gd name="T105" fmla="*/ 1353 h 1353"/>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800" h="1353">
                <a:moveTo>
                  <a:pt x="175" y="49"/>
                </a:moveTo>
                <a:cubicBezTo>
                  <a:pt x="185" y="46"/>
                  <a:pt x="198" y="46"/>
                  <a:pt x="205" y="39"/>
                </a:cubicBezTo>
                <a:cubicBezTo>
                  <a:pt x="241" y="3"/>
                  <a:pt x="174" y="0"/>
                  <a:pt x="253" y="20"/>
                </a:cubicBezTo>
                <a:cubicBezTo>
                  <a:pt x="339" y="74"/>
                  <a:pt x="231" y="17"/>
                  <a:pt x="312" y="29"/>
                </a:cubicBezTo>
                <a:cubicBezTo>
                  <a:pt x="337" y="33"/>
                  <a:pt x="357" y="51"/>
                  <a:pt x="380" y="59"/>
                </a:cubicBezTo>
                <a:cubicBezTo>
                  <a:pt x="390" y="52"/>
                  <a:pt x="398" y="41"/>
                  <a:pt x="410" y="39"/>
                </a:cubicBezTo>
                <a:cubicBezTo>
                  <a:pt x="420" y="37"/>
                  <a:pt x="429" y="49"/>
                  <a:pt x="439" y="49"/>
                </a:cubicBezTo>
                <a:cubicBezTo>
                  <a:pt x="449" y="49"/>
                  <a:pt x="458" y="42"/>
                  <a:pt x="468" y="39"/>
                </a:cubicBezTo>
                <a:cubicBezTo>
                  <a:pt x="547" y="55"/>
                  <a:pt x="519" y="72"/>
                  <a:pt x="605" y="59"/>
                </a:cubicBezTo>
                <a:cubicBezTo>
                  <a:pt x="611" y="69"/>
                  <a:pt x="615" y="81"/>
                  <a:pt x="624" y="88"/>
                </a:cubicBezTo>
                <a:cubicBezTo>
                  <a:pt x="632" y="95"/>
                  <a:pt x="647" y="91"/>
                  <a:pt x="654" y="98"/>
                </a:cubicBezTo>
                <a:cubicBezTo>
                  <a:pt x="661" y="105"/>
                  <a:pt x="656" y="120"/>
                  <a:pt x="663" y="127"/>
                </a:cubicBezTo>
                <a:cubicBezTo>
                  <a:pt x="684" y="148"/>
                  <a:pt x="721" y="142"/>
                  <a:pt x="751" y="147"/>
                </a:cubicBezTo>
                <a:cubicBezTo>
                  <a:pt x="754" y="166"/>
                  <a:pt x="747" y="191"/>
                  <a:pt x="761" y="205"/>
                </a:cubicBezTo>
                <a:cubicBezTo>
                  <a:pt x="769" y="213"/>
                  <a:pt x="780" y="181"/>
                  <a:pt x="790" y="186"/>
                </a:cubicBezTo>
                <a:cubicBezTo>
                  <a:pt x="799" y="191"/>
                  <a:pt x="787" y="207"/>
                  <a:pt x="781" y="215"/>
                </a:cubicBezTo>
                <a:cubicBezTo>
                  <a:pt x="771" y="227"/>
                  <a:pt x="755" y="234"/>
                  <a:pt x="742" y="244"/>
                </a:cubicBezTo>
                <a:cubicBezTo>
                  <a:pt x="752" y="251"/>
                  <a:pt x="766" y="253"/>
                  <a:pt x="771" y="264"/>
                </a:cubicBezTo>
                <a:cubicBezTo>
                  <a:pt x="783" y="291"/>
                  <a:pt x="790" y="352"/>
                  <a:pt x="790" y="352"/>
                </a:cubicBezTo>
                <a:cubicBezTo>
                  <a:pt x="787" y="375"/>
                  <a:pt x="785" y="397"/>
                  <a:pt x="781" y="420"/>
                </a:cubicBezTo>
                <a:cubicBezTo>
                  <a:pt x="779" y="433"/>
                  <a:pt x="767" y="446"/>
                  <a:pt x="771" y="459"/>
                </a:cubicBezTo>
                <a:cubicBezTo>
                  <a:pt x="775" y="470"/>
                  <a:pt x="790" y="472"/>
                  <a:pt x="800" y="478"/>
                </a:cubicBezTo>
                <a:cubicBezTo>
                  <a:pt x="783" y="543"/>
                  <a:pt x="782" y="611"/>
                  <a:pt x="761" y="674"/>
                </a:cubicBezTo>
                <a:cubicBezTo>
                  <a:pt x="771" y="680"/>
                  <a:pt x="788" y="682"/>
                  <a:pt x="790" y="693"/>
                </a:cubicBezTo>
                <a:cubicBezTo>
                  <a:pt x="792" y="705"/>
                  <a:pt x="776" y="712"/>
                  <a:pt x="771" y="723"/>
                </a:cubicBezTo>
                <a:cubicBezTo>
                  <a:pt x="766" y="732"/>
                  <a:pt x="764" y="742"/>
                  <a:pt x="761" y="752"/>
                </a:cubicBezTo>
                <a:cubicBezTo>
                  <a:pt x="764" y="762"/>
                  <a:pt x="766" y="772"/>
                  <a:pt x="771" y="781"/>
                </a:cubicBezTo>
                <a:cubicBezTo>
                  <a:pt x="776" y="791"/>
                  <a:pt x="792" y="799"/>
                  <a:pt x="790" y="810"/>
                </a:cubicBezTo>
                <a:cubicBezTo>
                  <a:pt x="788" y="824"/>
                  <a:pt x="771" y="830"/>
                  <a:pt x="761" y="840"/>
                </a:cubicBezTo>
                <a:cubicBezTo>
                  <a:pt x="788" y="919"/>
                  <a:pt x="781" y="889"/>
                  <a:pt x="761" y="967"/>
                </a:cubicBezTo>
                <a:cubicBezTo>
                  <a:pt x="772" y="998"/>
                  <a:pt x="789" y="1023"/>
                  <a:pt x="800" y="1054"/>
                </a:cubicBezTo>
                <a:cubicBezTo>
                  <a:pt x="698" y="1089"/>
                  <a:pt x="785" y="1219"/>
                  <a:pt x="712" y="1279"/>
                </a:cubicBezTo>
                <a:cubicBezTo>
                  <a:pt x="702" y="1288"/>
                  <a:pt x="686" y="1286"/>
                  <a:pt x="673" y="1289"/>
                </a:cubicBezTo>
                <a:cubicBezTo>
                  <a:pt x="631" y="1353"/>
                  <a:pt x="649" y="1343"/>
                  <a:pt x="507" y="1308"/>
                </a:cubicBezTo>
                <a:cubicBezTo>
                  <a:pt x="497" y="1306"/>
                  <a:pt x="504" y="1286"/>
                  <a:pt x="497" y="1279"/>
                </a:cubicBezTo>
                <a:cubicBezTo>
                  <a:pt x="490" y="1272"/>
                  <a:pt x="478" y="1272"/>
                  <a:pt x="468" y="1269"/>
                </a:cubicBezTo>
                <a:cubicBezTo>
                  <a:pt x="397" y="1293"/>
                  <a:pt x="430" y="1284"/>
                  <a:pt x="371" y="1299"/>
                </a:cubicBezTo>
                <a:cubicBezTo>
                  <a:pt x="299" y="1275"/>
                  <a:pt x="279" y="1340"/>
                  <a:pt x="234" y="1269"/>
                </a:cubicBezTo>
                <a:cubicBezTo>
                  <a:pt x="165" y="1317"/>
                  <a:pt x="237" y="1281"/>
                  <a:pt x="195" y="1259"/>
                </a:cubicBezTo>
                <a:cubicBezTo>
                  <a:pt x="186" y="1254"/>
                  <a:pt x="176" y="1266"/>
                  <a:pt x="166" y="1269"/>
                </a:cubicBezTo>
                <a:cubicBezTo>
                  <a:pt x="156" y="1263"/>
                  <a:pt x="148" y="1250"/>
                  <a:pt x="136" y="1250"/>
                </a:cubicBezTo>
                <a:cubicBezTo>
                  <a:pt x="122" y="1250"/>
                  <a:pt x="110" y="1275"/>
                  <a:pt x="97" y="1269"/>
                </a:cubicBezTo>
                <a:cubicBezTo>
                  <a:pt x="76" y="1259"/>
                  <a:pt x="58" y="1211"/>
                  <a:pt x="58" y="1211"/>
                </a:cubicBezTo>
                <a:cubicBezTo>
                  <a:pt x="52" y="1185"/>
                  <a:pt x="49" y="1158"/>
                  <a:pt x="39" y="1133"/>
                </a:cubicBezTo>
                <a:cubicBezTo>
                  <a:pt x="33" y="1118"/>
                  <a:pt x="17" y="1108"/>
                  <a:pt x="9" y="1093"/>
                </a:cubicBezTo>
                <a:cubicBezTo>
                  <a:pt x="4" y="1084"/>
                  <a:pt x="3" y="1074"/>
                  <a:pt x="0" y="1064"/>
                </a:cubicBezTo>
                <a:cubicBezTo>
                  <a:pt x="19" y="1004"/>
                  <a:pt x="29" y="1056"/>
                  <a:pt x="48" y="996"/>
                </a:cubicBezTo>
                <a:cubicBezTo>
                  <a:pt x="39" y="944"/>
                  <a:pt x="18" y="908"/>
                  <a:pt x="78" y="888"/>
                </a:cubicBezTo>
                <a:cubicBezTo>
                  <a:pt x="75" y="878"/>
                  <a:pt x="68" y="869"/>
                  <a:pt x="68" y="859"/>
                </a:cubicBezTo>
                <a:cubicBezTo>
                  <a:pt x="68" y="849"/>
                  <a:pt x="82" y="839"/>
                  <a:pt x="78" y="830"/>
                </a:cubicBezTo>
                <a:cubicBezTo>
                  <a:pt x="73" y="819"/>
                  <a:pt x="58" y="817"/>
                  <a:pt x="48" y="810"/>
                </a:cubicBezTo>
                <a:cubicBezTo>
                  <a:pt x="112" y="769"/>
                  <a:pt x="60" y="816"/>
                  <a:pt x="68" y="762"/>
                </a:cubicBezTo>
                <a:cubicBezTo>
                  <a:pt x="71" y="740"/>
                  <a:pt x="90" y="724"/>
                  <a:pt x="97" y="703"/>
                </a:cubicBezTo>
                <a:cubicBezTo>
                  <a:pt x="64" y="653"/>
                  <a:pt x="94" y="659"/>
                  <a:pt x="78" y="605"/>
                </a:cubicBezTo>
                <a:cubicBezTo>
                  <a:pt x="81" y="592"/>
                  <a:pt x="91" y="579"/>
                  <a:pt x="87" y="566"/>
                </a:cubicBezTo>
                <a:cubicBezTo>
                  <a:pt x="83" y="553"/>
                  <a:pt x="66" y="548"/>
                  <a:pt x="58" y="537"/>
                </a:cubicBezTo>
                <a:cubicBezTo>
                  <a:pt x="52" y="529"/>
                  <a:pt x="51" y="518"/>
                  <a:pt x="48" y="508"/>
                </a:cubicBezTo>
                <a:cubicBezTo>
                  <a:pt x="63" y="462"/>
                  <a:pt x="77" y="475"/>
                  <a:pt x="117" y="449"/>
                </a:cubicBezTo>
                <a:cubicBezTo>
                  <a:pt x="67" y="432"/>
                  <a:pt x="69" y="423"/>
                  <a:pt x="97" y="381"/>
                </a:cubicBezTo>
                <a:cubicBezTo>
                  <a:pt x="87" y="365"/>
                  <a:pt x="78" y="348"/>
                  <a:pt x="68" y="332"/>
                </a:cubicBezTo>
                <a:cubicBezTo>
                  <a:pt x="62" y="322"/>
                  <a:pt x="45" y="314"/>
                  <a:pt x="48" y="303"/>
                </a:cubicBezTo>
                <a:cubicBezTo>
                  <a:pt x="51" y="293"/>
                  <a:pt x="68" y="296"/>
                  <a:pt x="78" y="293"/>
                </a:cubicBezTo>
                <a:cubicBezTo>
                  <a:pt x="120" y="264"/>
                  <a:pt x="109" y="246"/>
                  <a:pt x="136" y="205"/>
                </a:cubicBezTo>
                <a:cubicBezTo>
                  <a:pt x="123" y="195"/>
                  <a:pt x="108" y="187"/>
                  <a:pt x="97" y="176"/>
                </a:cubicBezTo>
                <a:cubicBezTo>
                  <a:pt x="89" y="168"/>
                  <a:pt x="71" y="156"/>
                  <a:pt x="78" y="147"/>
                </a:cubicBezTo>
                <a:cubicBezTo>
                  <a:pt x="91" y="131"/>
                  <a:pt x="117" y="134"/>
                  <a:pt x="136" y="127"/>
                </a:cubicBezTo>
                <a:cubicBezTo>
                  <a:pt x="147" y="123"/>
                  <a:pt x="156" y="114"/>
                  <a:pt x="166" y="107"/>
                </a:cubicBezTo>
                <a:cubicBezTo>
                  <a:pt x="189" y="38"/>
                  <a:pt x="168" y="38"/>
                  <a:pt x="214" y="68"/>
                </a:cubicBezTo>
                <a:cubicBezTo>
                  <a:pt x="236" y="36"/>
                  <a:pt x="234" y="51"/>
                  <a:pt x="234" y="29"/>
                </a:cubicBezTo>
              </a:path>
            </a:pathLst>
          </a:custGeom>
          <a:gradFill rotWithShape="1">
            <a:gsLst>
              <a:gs pos="0">
                <a:srgbClr val="FFFFFF"/>
              </a:gs>
              <a:gs pos="100000">
                <a:srgbClr val="FF0000">
                  <a:alpha val="43999"/>
                </a:srgbClr>
              </a:gs>
            </a:gsLst>
            <a:path path="rect">
              <a:fillToRect l="50000" t="50000" r="50000" b="50000"/>
            </a:path>
          </a:gradFill>
          <a:ln w="25400">
            <a:noFill/>
            <a:round/>
            <a:headEnd/>
            <a:tailEnd/>
          </a:ln>
          <a:effectLst>
            <a:prstShdw prst="shdw17" dist="17961" dir="2700000">
              <a:srgbClr val="990000"/>
            </a:prstShdw>
          </a:effectLst>
        </p:spPr>
        <p:txBody>
          <a:bodyPr/>
          <a:lstStyle/>
          <a:p>
            <a:endParaRPr lang="ru-RU"/>
          </a:p>
        </p:txBody>
      </p:sp>
      <p:pic>
        <p:nvPicPr>
          <p:cNvPr id="11" name="Picture 20" descr="карандаш рисует"/>
          <p:cNvPicPr>
            <a:picLocks noChangeAspect="1" noChangeArrowheads="1" noCrop="1"/>
          </p:cNvPicPr>
          <p:nvPr/>
        </p:nvPicPr>
        <p:blipFill>
          <a:blip r:embed="rId2"/>
          <a:srcRect/>
          <a:stretch>
            <a:fillRect/>
          </a:stretch>
        </p:blipFill>
        <p:spPr bwMode="auto">
          <a:xfrm>
            <a:off x="8090124" y="4571085"/>
            <a:ext cx="936625" cy="936625"/>
          </a:xfrm>
          <a:prstGeom prst="rect">
            <a:avLst/>
          </a:prstGeom>
          <a:noFill/>
          <a:ln w="9525">
            <a:noFill/>
            <a:miter lim="800000"/>
            <a:headEnd/>
            <a:tailEnd/>
          </a:ln>
        </p:spPr>
      </p:pic>
      <p:pic>
        <p:nvPicPr>
          <p:cNvPr id="3076" name="Picture 4" descr="http://picsfab.com/download/image/33173/1920x1200_apples.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20370298">
            <a:off x="173588" y="2679061"/>
            <a:ext cx="1799590" cy="1316916"/>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descr="http://myjoyofcooking.files.wordpress.com/2012/12/wpid-screenshot_2012-12-23-00-09-09.jpg?w=68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431046" y="2429083"/>
            <a:ext cx="1314223" cy="1411476"/>
          </a:xfrm>
          <a:prstGeom prst="rect">
            <a:avLst/>
          </a:prstGeom>
          <a:noFill/>
          <a:extLst>
            <a:ext uri="{909E8E84-426E-40DD-AFC4-6F175D3DCCD1}">
              <a14:hiddenFill xmlns:a14="http://schemas.microsoft.com/office/drawing/2010/main">
                <a:solidFill>
                  <a:srgbClr val="FFFFFF"/>
                </a:solidFill>
              </a14:hiddenFill>
            </a:ext>
          </a:extLst>
        </p:spPr>
      </p:pic>
      <p:pic>
        <p:nvPicPr>
          <p:cNvPr id="3080" name="Picture 8" descr="https://img1.badfon.ru/original/2880x1800/b/2b/frukty-banany-fruits-bananas.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342751" y="5352873"/>
            <a:ext cx="2230082" cy="1393801"/>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checkerboard(across)">
                                      <p:cBhvr>
                                        <p:cTn id="7" dur="500"/>
                                        <p:tgtEl>
                                          <p:spTgt spid="10"/>
                                        </p:tgtEl>
                                      </p:cBhvr>
                                    </p:animEffect>
                                  </p:childTnLst>
                                </p:cTn>
                              </p:par>
                              <p:par>
                                <p:cTn id="8" presetID="23" presetClass="entr" presetSubtype="16" fill="hold" nodeType="withEffect">
                                  <p:stCondLst>
                                    <p:cond delay="0"/>
                                  </p:stCondLst>
                                  <p:childTnLst>
                                    <p:set>
                                      <p:cBhvr>
                                        <p:cTn id="9" dur="1" fill="hold">
                                          <p:stCondLst>
                                            <p:cond delay="0"/>
                                          </p:stCondLst>
                                        </p:cTn>
                                        <p:tgtEl>
                                          <p:spTgt spid="11"/>
                                        </p:tgtEl>
                                        <p:attrNameLst>
                                          <p:attrName>style.visibility</p:attrName>
                                        </p:attrNameLst>
                                      </p:cBhvr>
                                      <p:to>
                                        <p:strVal val="visible"/>
                                      </p:to>
                                    </p:set>
                                    <p:anim calcmode="lin" valueType="num">
                                      <p:cBhvr>
                                        <p:cTn id="10" dur="500" fill="hold"/>
                                        <p:tgtEl>
                                          <p:spTgt spid="11"/>
                                        </p:tgtEl>
                                        <p:attrNameLst>
                                          <p:attrName>ppt_w</p:attrName>
                                        </p:attrNameLst>
                                      </p:cBhvr>
                                      <p:tavLst>
                                        <p:tav tm="0">
                                          <p:val>
                                            <p:fltVal val="0"/>
                                          </p:val>
                                        </p:tav>
                                        <p:tav tm="100000">
                                          <p:val>
                                            <p:strVal val="#ppt_w"/>
                                          </p:val>
                                        </p:tav>
                                      </p:tavLst>
                                    </p:anim>
                                    <p:anim calcmode="lin" valueType="num">
                                      <p:cBhvr>
                                        <p:cTn id="11" dur="500" fill="hold"/>
                                        <p:tgtEl>
                                          <p:spTgt spid="11"/>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gradFill>
          <a:gsLst>
            <a:gs pos="0">
              <a:srgbClr val="FF3399"/>
            </a:gs>
            <a:gs pos="25000">
              <a:srgbClr val="FF6633"/>
            </a:gs>
            <a:gs pos="50000">
              <a:srgbClr val="FFFF00"/>
            </a:gs>
            <a:gs pos="75000">
              <a:srgbClr val="01A78F"/>
            </a:gs>
            <a:gs pos="100000">
              <a:srgbClr val="3366FF"/>
            </a:gs>
          </a:gsLst>
          <a:lin ang="5400000" scaled="0"/>
        </a:gradFill>
        <a:effectLst/>
      </p:bgPr>
    </p:bg>
    <p:spTree>
      <p:nvGrpSpPr>
        <p:cNvPr id="1" name=""/>
        <p:cNvGrpSpPr/>
        <p:nvPr/>
      </p:nvGrpSpPr>
      <p:grpSpPr>
        <a:xfrm>
          <a:off x="0" y="0"/>
          <a:ext cx="0" cy="0"/>
          <a:chOff x="0" y="0"/>
          <a:chExt cx="0" cy="0"/>
        </a:xfrm>
      </p:grpSpPr>
      <p:sp>
        <p:nvSpPr>
          <p:cNvPr id="10" name="Freeform 9"/>
          <p:cNvSpPr>
            <a:spLocks/>
          </p:cNvSpPr>
          <p:nvPr/>
        </p:nvSpPr>
        <p:spPr bwMode="auto">
          <a:xfrm rot="187722" flipV="1">
            <a:off x="1265240" y="179639"/>
            <a:ext cx="6626225" cy="1593850"/>
          </a:xfrm>
          <a:custGeom>
            <a:avLst/>
            <a:gdLst>
              <a:gd name="T0" fmla="*/ 2147483647 w 1707"/>
              <a:gd name="T1" fmla="*/ 2147483647 h 727"/>
              <a:gd name="T2" fmla="*/ 2147483647 w 1707"/>
              <a:gd name="T3" fmla="*/ 2147483647 h 727"/>
              <a:gd name="T4" fmla="*/ 2147483647 w 1707"/>
              <a:gd name="T5" fmla="*/ 2147483647 h 727"/>
              <a:gd name="T6" fmla="*/ 2147483647 w 1707"/>
              <a:gd name="T7" fmla="*/ 2147483647 h 727"/>
              <a:gd name="T8" fmla="*/ 2147483647 w 1707"/>
              <a:gd name="T9" fmla="*/ 2147483647 h 727"/>
              <a:gd name="T10" fmla="*/ 2147483647 w 1707"/>
              <a:gd name="T11" fmla="*/ 2147483647 h 727"/>
              <a:gd name="T12" fmla="*/ 2147483647 w 1707"/>
              <a:gd name="T13" fmla="*/ 2147483647 h 727"/>
              <a:gd name="T14" fmla="*/ 2147483647 w 1707"/>
              <a:gd name="T15" fmla="*/ 2147483647 h 727"/>
              <a:gd name="T16" fmla="*/ 2147483647 w 1707"/>
              <a:gd name="T17" fmla="*/ 2147483647 h 727"/>
              <a:gd name="T18" fmla="*/ 2147483647 w 1707"/>
              <a:gd name="T19" fmla="*/ 2147483647 h 727"/>
              <a:gd name="T20" fmla="*/ 2147483647 w 1707"/>
              <a:gd name="T21" fmla="*/ 2147483647 h 727"/>
              <a:gd name="T22" fmla="*/ 2147483647 w 1707"/>
              <a:gd name="T23" fmla="*/ 2147483647 h 727"/>
              <a:gd name="T24" fmla="*/ 2147483647 w 1707"/>
              <a:gd name="T25" fmla="*/ 2147483647 h 727"/>
              <a:gd name="T26" fmla="*/ 2147483647 w 1707"/>
              <a:gd name="T27" fmla="*/ 2147483647 h 727"/>
              <a:gd name="T28" fmla="*/ 2147483647 w 1707"/>
              <a:gd name="T29" fmla="*/ 2147483647 h 727"/>
              <a:gd name="T30" fmla="*/ 2147483647 w 1707"/>
              <a:gd name="T31" fmla="*/ 2147483647 h 727"/>
              <a:gd name="T32" fmla="*/ 2147483647 w 1707"/>
              <a:gd name="T33" fmla="*/ 2147483647 h 727"/>
              <a:gd name="T34" fmla="*/ 2147483647 w 1707"/>
              <a:gd name="T35" fmla="*/ 2147483647 h 727"/>
              <a:gd name="T36" fmla="*/ 2147483647 w 1707"/>
              <a:gd name="T37" fmla="*/ 2147483647 h 727"/>
              <a:gd name="T38" fmla="*/ 2147483647 w 1707"/>
              <a:gd name="T39" fmla="*/ 2147483647 h 727"/>
              <a:gd name="T40" fmla="*/ 2147483647 w 1707"/>
              <a:gd name="T41" fmla="*/ 2147483647 h 727"/>
              <a:gd name="T42" fmla="*/ 2147483647 w 1707"/>
              <a:gd name="T43" fmla="*/ 2147483647 h 727"/>
              <a:gd name="T44" fmla="*/ 2147483647 w 1707"/>
              <a:gd name="T45" fmla="*/ 2147483647 h 727"/>
              <a:gd name="T46" fmla="*/ 2147483647 w 1707"/>
              <a:gd name="T47" fmla="*/ 2147483647 h 727"/>
              <a:gd name="T48" fmla="*/ 2147483647 w 1707"/>
              <a:gd name="T49" fmla="*/ 2147483647 h 727"/>
              <a:gd name="T50" fmla="*/ 2147483647 w 1707"/>
              <a:gd name="T51" fmla="*/ 2147483647 h 727"/>
              <a:gd name="T52" fmla="*/ 2147483647 w 1707"/>
              <a:gd name="T53" fmla="*/ 2147483647 h 727"/>
              <a:gd name="T54" fmla="*/ 2147483647 w 1707"/>
              <a:gd name="T55" fmla="*/ 2147483647 h 727"/>
              <a:gd name="T56" fmla="*/ 2147483647 w 1707"/>
              <a:gd name="T57" fmla="*/ 2147483647 h 727"/>
              <a:gd name="T58" fmla="*/ 2147483647 w 1707"/>
              <a:gd name="T59" fmla="*/ 2147483647 h 727"/>
              <a:gd name="T60" fmla="*/ 2147483647 w 1707"/>
              <a:gd name="T61" fmla="*/ 2147483647 h 727"/>
              <a:gd name="T62" fmla="*/ 2147483647 w 1707"/>
              <a:gd name="T63" fmla="*/ 2147483647 h 727"/>
              <a:gd name="T64" fmla="*/ 2147483647 w 1707"/>
              <a:gd name="T65" fmla="*/ 2147483647 h 727"/>
              <a:gd name="T66" fmla="*/ 2147483647 w 1707"/>
              <a:gd name="T67" fmla="*/ 2147483647 h 727"/>
              <a:gd name="T68" fmla="*/ 2147483647 w 1707"/>
              <a:gd name="T69" fmla="*/ 2147483647 h 727"/>
              <a:gd name="T70" fmla="*/ 2147483647 w 1707"/>
              <a:gd name="T71" fmla="*/ 2147483647 h 727"/>
              <a:gd name="T72" fmla="*/ 2147483647 w 1707"/>
              <a:gd name="T73" fmla="*/ 2147483647 h 727"/>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707"/>
              <a:gd name="T112" fmla="*/ 0 h 727"/>
              <a:gd name="T113" fmla="*/ 1707 w 1707"/>
              <a:gd name="T114" fmla="*/ 727 h 727"/>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707" h="727">
                <a:moveTo>
                  <a:pt x="179" y="102"/>
                </a:moveTo>
                <a:cubicBezTo>
                  <a:pt x="185" y="92"/>
                  <a:pt x="189" y="80"/>
                  <a:pt x="198" y="73"/>
                </a:cubicBezTo>
                <a:cubicBezTo>
                  <a:pt x="233" y="45"/>
                  <a:pt x="259" y="93"/>
                  <a:pt x="286" y="112"/>
                </a:cubicBezTo>
                <a:cubicBezTo>
                  <a:pt x="306" y="105"/>
                  <a:pt x="325" y="85"/>
                  <a:pt x="345" y="92"/>
                </a:cubicBezTo>
                <a:cubicBezTo>
                  <a:pt x="365" y="99"/>
                  <a:pt x="404" y="112"/>
                  <a:pt x="404" y="112"/>
                </a:cubicBezTo>
                <a:cubicBezTo>
                  <a:pt x="414" y="109"/>
                  <a:pt x="423" y="101"/>
                  <a:pt x="433" y="102"/>
                </a:cubicBezTo>
                <a:cubicBezTo>
                  <a:pt x="453" y="104"/>
                  <a:pt x="491" y="122"/>
                  <a:pt x="491" y="122"/>
                </a:cubicBezTo>
                <a:cubicBezTo>
                  <a:pt x="501" y="119"/>
                  <a:pt x="511" y="110"/>
                  <a:pt x="521" y="112"/>
                </a:cubicBezTo>
                <a:cubicBezTo>
                  <a:pt x="532" y="114"/>
                  <a:pt x="538" y="131"/>
                  <a:pt x="550" y="131"/>
                </a:cubicBezTo>
                <a:cubicBezTo>
                  <a:pt x="562" y="131"/>
                  <a:pt x="569" y="118"/>
                  <a:pt x="579" y="112"/>
                </a:cubicBezTo>
                <a:cubicBezTo>
                  <a:pt x="641" y="151"/>
                  <a:pt x="655" y="101"/>
                  <a:pt x="716" y="141"/>
                </a:cubicBezTo>
                <a:cubicBezTo>
                  <a:pt x="732" y="138"/>
                  <a:pt x="748" y="129"/>
                  <a:pt x="765" y="131"/>
                </a:cubicBezTo>
                <a:cubicBezTo>
                  <a:pt x="777" y="132"/>
                  <a:pt x="782" y="150"/>
                  <a:pt x="794" y="151"/>
                </a:cubicBezTo>
                <a:cubicBezTo>
                  <a:pt x="812" y="153"/>
                  <a:pt x="853" y="138"/>
                  <a:pt x="872" y="131"/>
                </a:cubicBezTo>
                <a:cubicBezTo>
                  <a:pt x="885" y="138"/>
                  <a:pt x="897" y="149"/>
                  <a:pt x="911" y="151"/>
                </a:cubicBezTo>
                <a:cubicBezTo>
                  <a:pt x="924" y="153"/>
                  <a:pt x="937" y="141"/>
                  <a:pt x="950" y="141"/>
                </a:cubicBezTo>
                <a:cubicBezTo>
                  <a:pt x="961" y="141"/>
                  <a:pt x="970" y="148"/>
                  <a:pt x="980" y="151"/>
                </a:cubicBezTo>
                <a:cubicBezTo>
                  <a:pt x="996" y="148"/>
                  <a:pt x="1012" y="139"/>
                  <a:pt x="1028" y="141"/>
                </a:cubicBezTo>
                <a:cubicBezTo>
                  <a:pt x="1040" y="143"/>
                  <a:pt x="1046" y="161"/>
                  <a:pt x="1058" y="161"/>
                </a:cubicBezTo>
                <a:cubicBezTo>
                  <a:pt x="1110" y="161"/>
                  <a:pt x="1214" y="141"/>
                  <a:pt x="1214" y="141"/>
                </a:cubicBezTo>
                <a:cubicBezTo>
                  <a:pt x="1266" y="154"/>
                  <a:pt x="1275" y="135"/>
                  <a:pt x="1321" y="151"/>
                </a:cubicBezTo>
                <a:cubicBezTo>
                  <a:pt x="1341" y="148"/>
                  <a:pt x="1360" y="139"/>
                  <a:pt x="1380" y="141"/>
                </a:cubicBezTo>
                <a:cubicBezTo>
                  <a:pt x="1400" y="143"/>
                  <a:pt x="1438" y="161"/>
                  <a:pt x="1438" y="161"/>
                </a:cubicBezTo>
                <a:cubicBezTo>
                  <a:pt x="1523" y="133"/>
                  <a:pt x="1411" y="161"/>
                  <a:pt x="1497" y="171"/>
                </a:cubicBezTo>
                <a:cubicBezTo>
                  <a:pt x="1506" y="172"/>
                  <a:pt x="1591" y="154"/>
                  <a:pt x="1604" y="151"/>
                </a:cubicBezTo>
                <a:cubicBezTo>
                  <a:pt x="1625" y="212"/>
                  <a:pt x="1595" y="151"/>
                  <a:pt x="1663" y="190"/>
                </a:cubicBezTo>
                <a:cubicBezTo>
                  <a:pt x="1673" y="196"/>
                  <a:pt x="1676" y="209"/>
                  <a:pt x="1682" y="219"/>
                </a:cubicBezTo>
                <a:cubicBezTo>
                  <a:pt x="1685" y="261"/>
                  <a:pt x="1687" y="304"/>
                  <a:pt x="1692" y="346"/>
                </a:cubicBezTo>
                <a:cubicBezTo>
                  <a:pt x="1693" y="356"/>
                  <a:pt x="1704" y="366"/>
                  <a:pt x="1702" y="376"/>
                </a:cubicBezTo>
                <a:cubicBezTo>
                  <a:pt x="1700" y="388"/>
                  <a:pt x="1689" y="395"/>
                  <a:pt x="1682" y="405"/>
                </a:cubicBezTo>
                <a:cubicBezTo>
                  <a:pt x="1679" y="415"/>
                  <a:pt x="1681" y="428"/>
                  <a:pt x="1673" y="434"/>
                </a:cubicBezTo>
                <a:cubicBezTo>
                  <a:pt x="1663" y="442"/>
                  <a:pt x="1634" y="431"/>
                  <a:pt x="1634" y="444"/>
                </a:cubicBezTo>
                <a:cubicBezTo>
                  <a:pt x="1634" y="451"/>
                  <a:pt x="1693" y="470"/>
                  <a:pt x="1702" y="473"/>
                </a:cubicBezTo>
                <a:cubicBezTo>
                  <a:pt x="1692" y="480"/>
                  <a:pt x="1673" y="481"/>
                  <a:pt x="1673" y="493"/>
                </a:cubicBezTo>
                <a:cubicBezTo>
                  <a:pt x="1673" y="507"/>
                  <a:pt x="1707" y="509"/>
                  <a:pt x="1702" y="522"/>
                </a:cubicBezTo>
                <a:cubicBezTo>
                  <a:pt x="1695" y="538"/>
                  <a:pt x="1669" y="535"/>
                  <a:pt x="1653" y="541"/>
                </a:cubicBezTo>
                <a:cubicBezTo>
                  <a:pt x="1647" y="551"/>
                  <a:pt x="1630" y="560"/>
                  <a:pt x="1634" y="571"/>
                </a:cubicBezTo>
                <a:cubicBezTo>
                  <a:pt x="1639" y="584"/>
                  <a:pt x="1667" y="577"/>
                  <a:pt x="1673" y="590"/>
                </a:cubicBezTo>
                <a:cubicBezTo>
                  <a:pt x="1692" y="628"/>
                  <a:pt x="1652" y="633"/>
                  <a:pt x="1634" y="639"/>
                </a:cubicBezTo>
                <a:cubicBezTo>
                  <a:pt x="1619" y="727"/>
                  <a:pt x="1629" y="692"/>
                  <a:pt x="1556" y="717"/>
                </a:cubicBezTo>
                <a:cubicBezTo>
                  <a:pt x="1514" y="714"/>
                  <a:pt x="1470" y="719"/>
                  <a:pt x="1429" y="707"/>
                </a:cubicBezTo>
                <a:cubicBezTo>
                  <a:pt x="1419" y="704"/>
                  <a:pt x="1428" y="682"/>
                  <a:pt x="1419" y="678"/>
                </a:cubicBezTo>
                <a:cubicBezTo>
                  <a:pt x="1407" y="672"/>
                  <a:pt x="1334" y="718"/>
                  <a:pt x="1321" y="727"/>
                </a:cubicBezTo>
                <a:cubicBezTo>
                  <a:pt x="1274" y="711"/>
                  <a:pt x="1228" y="716"/>
                  <a:pt x="1185" y="688"/>
                </a:cubicBezTo>
                <a:cubicBezTo>
                  <a:pt x="1138" y="704"/>
                  <a:pt x="1141" y="683"/>
                  <a:pt x="1097" y="668"/>
                </a:cubicBezTo>
                <a:cubicBezTo>
                  <a:pt x="1084" y="675"/>
                  <a:pt x="1073" y="688"/>
                  <a:pt x="1058" y="688"/>
                </a:cubicBezTo>
                <a:cubicBezTo>
                  <a:pt x="1037" y="688"/>
                  <a:pt x="999" y="668"/>
                  <a:pt x="999" y="668"/>
                </a:cubicBezTo>
                <a:cubicBezTo>
                  <a:pt x="910" y="698"/>
                  <a:pt x="968" y="696"/>
                  <a:pt x="911" y="668"/>
                </a:cubicBezTo>
                <a:cubicBezTo>
                  <a:pt x="902" y="663"/>
                  <a:pt x="892" y="662"/>
                  <a:pt x="882" y="659"/>
                </a:cubicBezTo>
                <a:cubicBezTo>
                  <a:pt x="819" y="700"/>
                  <a:pt x="887" y="668"/>
                  <a:pt x="823" y="659"/>
                </a:cubicBezTo>
                <a:cubicBezTo>
                  <a:pt x="812" y="657"/>
                  <a:pt x="768" y="674"/>
                  <a:pt x="755" y="678"/>
                </a:cubicBezTo>
                <a:cubicBezTo>
                  <a:pt x="711" y="649"/>
                  <a:pt x="703" y="639"/>
                  <a:pt x="657" y="668"/>
                </a:cubicBezTo>
                <a:cubicBezTo>
                  <a:pt x="607" y="635"/>
                  <a:pt x="579" y="664"/>
                  <a:pt x="521" y="649"/>
                </a:cubicBezTo>
                <a:cubicBezTo>
                  <a:pt x="502" y="594"/>
                  <a:pt x="525" y="629"/>
                  <a:pt x="443" y="629"/>
                </a:cubicBezTo>
                <a:cubicBezTo>
                  <a:pt x="426" y="629"/>
                  <a:pt x="410" y="623"/>
                  <a:pt x="394" y="620"/>
                </a:cubicBezTo>
                <a:cubicBezTo>
                  <a:pt x="381" y="613"/>
                  <a:pt x="370" y="600"/>
                  <a:pt x="355" y="600"/>
                </a:cubicBezTo>
                <a:cubicBezTo>
                  <a:pt x="298" y="600"/>
                  <a:pt x="348" y="656"/>
                  <a:pt x="306" y="590"/>
                </a:cubicBezTo>
                <a:cubicBezTo>
                  <a:pt x="259" y="606"/>
                  <a:pt x="227" y="616"/>
                  <a:pt x="208" y="561"/>
                </a:cubicBezTo>
                <a:cubicBezTo>
                  <a:pt x="151" y="576"/>
                  <a:pt x="114" y="564"/>
                  <a:pt x="72" y="522"/>
                </a:cubicBezTo>
                <a:cubicBezTo>
                  <a:pt x="65" y="506"/>
                  <a:pt x="62" y="487"/>
                  <a:pt x="52" y="473"/>
                </a:cubicBezTo>
                <a:cubicBezTo>
                  <a:pt x="27" y="438"/>
                  <a:pt x="0" y="470"/>
                  <a:pt x="52" y="434"/>
                </a:cubicBezTo>
                <a:cubicBezTo>
                  <a:pt x="55" y="415"/>
                  <a:pt x="62" y="396"/>
                  <a:pt x="62" y="376"/>
                </a:cubicBezTo>
                <a:cubicBezTo>
                  <a:pt x="62" y="359"/>
                  <a:pt x="48" y="343"/>
                  <a:pt x="52" y="327"/>
                </a:cubicBezTo>
                <a:cubicBezTo>
                  <a:pt x="55" y="316"/>
                  <a:pt x="71" y="314"/>
                  <a:pt x="81" y="307"/>
                </a:cubicBezTo>
                <a:cubicBezTo>
                  <a:pt x="105" y="236"/>
                  <a:pt x="81" y="254"/>
                  <a:pt x="140" y="239"/>
                </a:cubicBezTo>
                <a:cubicBezTo>
                  <a:pt x="137" y="226"/>
                  <a:pt x="135" y="212"/>
                  <a:pt x="130" y="200"/>
                </a:cubicBezTo>
                <a:cubicBezTo>
                  <a:pt x="125" y="189"/>
                  <a:pt x="113" y="182"/>
                  <a:pt x="111" y="171"/>
                </a:cubicBezTo>
                <a:cubicBezTo>
                  <a:pt x="107" y="147"/>
                  <a:pt x="124" y="125"/>
                  <a:pt x="130" y="102"/>
                </a:cubicBezTo>
                <a:cubicBezTo>
                  <a:pt x="109" y="22"/>
                  <a:pt x="134" y="100"/>
                  <a:pt x="101" y="34"/>
                </a:cubicBezTo>
                <a:cubicBezTo>
                  <a:pt x="96" y="25"/>
                  <a:pt x="82" y="10"/>
                  <a:pt x="91" y="5"/>
                </a:cubicBezTo>
                <a:cubicBezTo>
                  <a:pt x="101" y="0"/>
                  <a:pt x="110" y="18"/>
                  <a:pt x="120" y="24"/>
                </a:cubicBezTo>
                <a:cubicBezTo>
                  <a:pt x="127" y="34"/>
                  <a:pt x="131" y="46"/>
                  <a:pt x="140" y="53"/>
                </a:cubicBezTo>
                <a:cubicBezTo>
                  <a:pt x="152" y="63"/>
                  <a:pt x="203" y="65"/>
                  <a:pt x="208" y="83"/>
                </a:cubicBezTo>
                <a:cubicBezTo>
                  <a:pt x="211" y="94"/>
                  <a:pt x="189" y="96"/>
                  <a:pt x="179" y="102"/>
                </a:cubicBezTo>
                <a:close/>
              </a:path>
            </a:pathLst>
          </a:custGeom>
          <a:solidFill>
            <a:srgbClr val="FFFFFF"/>
          </a:solidFill>
          <a:ln w="15875">
            <a:solidFill>
              <a:srgbClr val="000080"/>
            </a:solidFill>
            <a:round/>
            <a:headEnd/>
            <a:tailEnd/>
          </a:ln>
          <a:effectLst>
            <a:outerShdw dist="107763" dir="2700000" algn="ctr" rotWithShape="0">
              <a:srgbClr val="0033CC">
                <a:alpha val="50000"/>
              </a:srgbClr>
            </a:outerShdw>
          </a:effectLst>
        </p:spPr>
        <p:txBody>
          <a:bodyPr rot="10800000"/>
          <a:lstStyle/>
          <a:p>
            <a:pPr>
              <a:defRPr/>
            </a:pPr>
            <a:endParaRPr lang="ru-RU"/>
          </a:p>
        </p:txBody>
      </p:sp>
      <p:sp>
        <p:nvSpPr>
          <p:cNvPr id="2" name="Сердце 1"/>
          <p:cNvSpPr/>
          <p:nvPr/>
        </p:nvSpPr>
        <p:spPr>
          <a:xfrm>
            <a:off x="3470082" y="1903209"/>
            <a:ext cx="2517254" cy="1777410"/>
          </a:xfrm>
          <a:prstGeom prst="hear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kk-KZ" i="1" dirty="0">
              <a:solidFill>
                <a:schemeClr val="bg1"/>
              </a:solidFill>
            </a:endParaRPr>
          </a:p>
          <a:p>
            <a:pPr algn="ctr" fontAlgn="auto">
              <a:spcBef>
                <a:spcPts val="0"/>
              </a:spcBef>
              <a:spcAft>
                <a:spcPts val="0"/>
              </a:spcAft>
              <a:defRPr/>
            </a:pPr>
            <a:endParaRPr lang="kk-KZ" i="1" dirty="0">
              <a:solidFill>
                <a:schemeClr val="bg1"/>
              </a:solidFill>
            </a:endParaRPr>
          </a:p>
          <a:p>
            <a:pPr algn="ctr" fontAlgn="auto">
              <a:spcBef>
                <a:spcPts val="0"/>
              </a:spcBef>
              <a:spcAft>
                <a:spcPts val="0"/>
              </a:spcAft>
              <a:defRPr/>
            </a:pPr>
            <a:endParaRPr lang="ru-RU" dirty="0">
              <a:effectLst>
                <a:outerShdw blurRad="38100" dist="38100" dir="2700000" algn="tl">
                  <a:srgbClr val="000000">
                    <a:alpha val="43137"/>
                  </a:srgbClr>
                </a:outerShdw>
              </a:effectLst>
            </a:endParaRPr>
          </a:p>
        </p:txBody>
      </p:sp>
      <p:sp>
        <p:nvSpPr>
          <p:cNvPr id="5" name="7-конечная звезда 4"/>
          <p:cNvSpPr/>
          <p:nvPr/>
        </p:nvSpPr>
        <p:spPr>
          <a:xfrm rot="169267">
            <a:off x="661714" y="3141139"/>
            <a:ext cx="2985069" cy="2111542"/>
          </a:xfrm>
          <a:prstGeom prst="star7">
            <a:avLst/>
          </a:prstGeom>
          <a:solidFill>
            <a:srgbClr val="FF0066"/>
          </a:solidFill>
          <a:ln>
            <a:solidFill>
              <a:schemeClr val="tx1"/>
            </a:solidFill>
          </a:ln>
        </p:spPr>
        <p:style>
          <a:lnRef idx="3">
            <a:schemeClr val="lt1"/>
          </a:lnRef>
          <a:fillRef idx="1">
            <a:schemeClr val="accent4"/>
          </a:fillRef>
          <a:effectRef idx="1">
            <a:schemeClr val="accent4"/>
          </a:effectRef>
          <a:fontRef idx="minor">
            <a:schemeClr val="lt1"/>
          </a:fontRef>
        </p:style>
        <p:txBody>
          <a:bodyPr anchor="ctr"/>
          <a:lstStyle/>
          <a:p>
            <a:pPr algn="ctr" fontAlgn="auto">
              <a:spcBef>
                <a:spcPts val="0"/>
              </a:spcBef>
              <a:spcAft>
                <a:spcPts val="0"/>
              </a:spcAft>
              <a:defRPr/>
            </a:pPr>
            <a:endParaRPr lang="kk-KZ" b="1" dirty="0">
              <a:solidFill>
                <a:schemeClr val="tx1"/>
              </a:solidFill>
            </a:endParaRPr>
          </a:p>
        </p:txBody>
      </p:sp>
      <p:sp>
        <p:nvSpPr>
          <p:cNvPr id="7" name="7-конечная звезда 6"/>
          <p:cNvSpPr/>
          <p:nvPr/>
        </p:nvSpPr>
        <p:spPr>
          <a:xfrm rot="20830512">
            <a:off x="5910470" y="3356124"/>
            <a:ext cx="2811616" cy="1994970"/>
          </a:xfrm>
          <a:prstGeom prst="star7">
            <a:avLst/>
          </a:prstGeom>
          <a:solidFill>
            <a:srgbClr val="FF0066"/>
          </a:solidFill>
          <a:ln>
            <a:solidFill>
              <a:schemeClr val="tx1"/>
            </a:solidFill>
          </a:ln>
        </p:spPr>
        <p:style>
          <a:lnRef idx="3">
            <a:schemeClr val="lt1"/>
          </a:lnRef>
          <a:fillRef idx="1">
            <a:schemeClr val="accent4"/>
          </a:fillRef>
          <a:effectRef idx="1">
            <a:schemeClr val="accent4"/>
          </a:effectRef>
          <a:fontRef idx="minor">
            <a:schemeClr val="lt1"/>
          </a:fontRef>
        </p:style>
        <p:txBody>
          <a:bodyPr anchor="ctr"/>
          <a:lstStyle/>
          <a:p>
            <a:pPr algn="ctr" fontAlgn="auto">
              <a:spcBef>
                <a:spcPts val="0"/>
              </a:spcBef>
              <a:spcAft>
                <a:spcPts val="0"/>
              </a:spcAft>
              <a:defRPr/>
            </a:pPr>
            <a:endParaRPr lang="kk-KZ" sz="2000" b="1" i="1" dirty="0">
              <a:solidFill>
                <a:schemeClr val="tx1"/>
              </a:solidFill>
            </a:endParaRPr>
          </a:p>
        </p:txBody>
      </p:sp>
      <p:sp>
        <p:nvSpPr>
          <p:cNvPr id="9" name="WordArt 19"/>
          <p:cNvSpPr>
            <a:spLocks noChangeArrowheads="1" noChangeShapeType="1" noTextEdit="1"/>
          </p:cNvSpPr>
          <p:nvPr/>
        </p:nvSpPr>
        <p:spPr bwMode="auto">
          <a:xfrm>
            <a:off x="1979613" y="404664"/>
            <a:ext cx="5545137" cy="936625"/>
          </a:xfrm>
          <a:prstGeom prst="rect">
            <a:avLst/>
          </a:prstGeom>
        </p:spPr>
        <p:txBody>
          <a:bodyPr wrap="none" fromWordArt="1">
            <a:prstTxWarp prst="textInflateTop">
              <a:avLst>
                <a:gd name="adj" fmla="val 15273"/>
              </a:avLst>
            </a:prstTxWarp>
          </a:bodyPr>
          <a:lstStyle/>
          <a:p>
            <a:pPr algn="ctr"/>
            <a:r>
              <a:rPr lang="kk-KZ" sz="3600" b="1" i="1" kern="10" dirty="0" smtClean="0">
                <a:ln w="15875">
                  <a:solidFill>
                    <a:srgbClr val="000000"/>
                  </a:solidFill>
                  <a:round/>
                  <a:headEnd/>
                  <a:tailEnd/>
                </a:ln>
                <a:gradFill rotWithShape="1">
                  <a:gsLst>
                    <a:gs pos="0">
                      <a:srgbClr val="FBE4AE"/>
                    </a:gs>
                    <a:gs pos="13000">
                      <a:srgbClr val="BD922A"/>
                    </a:gs>
                    <a:gs pos="21001">
                      <a:srgbClr val="BD922A"/>
                    </a:gs>
                    <a:gs pos="63000">
                      <a:srgbClr val="FBE4AE"/>
                    </a:gs>
                    <a:gs pos="67000">
                      <a:srgbClr val="BD922A"/>
                    </a:gs>
                    <a:gs pos="69000">
                      <a:srgbClr val="835E17"/>
                    </a:gs>
                    <a:gs pos="82001">
                      <a:srgbClr val="A28949"/>
                    </a:gs>
                    <a:gs pos="100000">
                      <a:srgbClr val="FAE3B7"/>
                    </a:gs>
                  </a:gsLst>
                  <a:path path="rect">
                    <a:fillToRect t="100000" r="100000"/>
                  </a:path>
                </a:gradFill>
                <a:effectLst>
                  <a:outerShdw dist="53882" dir="2700000" algn="ctr" rotWithShape="0">
                    <a:srgbClr val="9999FF">
                      <a:alpha val="79999"/>
                    </a:srgbClr>
                  </a:outerShdw>
                </a:effectLst>
                <a:latin typeface="Times New Roman"/>
                <a:cs typeface="Times New Roman"/>
              </a:rPr>
              <a:t>Екі жұлдыз бір тілек</a:t>
            </a:r>
            <a:endParaRPr lang="ru-RU" sz="3600" b="1" i="1" kern="10" dirty="0">
              <a:ln w="15875">
                <a:solidFill>
                  <a:srgbClr val="000000"/>
                </a:solidFill>
                <a:round/>
                <a:headEnd/>
                <a:tailEnd/>
              </a:ln>
              <a:gradFill rotWithShape="1">
                <a:gsLst>
                  <a:gs pos="0">
                    <a:srgbClr val="FBE4AE"/>
                  </a:gs>
                  <a:gs pos="13000">
                    <a:srgbClr val="BD922A"/>
                  </a:gs>
                  <a:gs pos="21001">
                    <a:srgbClr val="BD922A"/>
                  </a:gs>
                  <a:gs pos="63000">
                    <a:srgbClr val="FBE4AE"/>
                  </a:gs>
                  <a:gs pos="67000">
                    <a:srgbClr val="BD922A"/>
                  </a:gs>
                  <a:gs pos="69000">
                    <a:srgbClr val="835E17"/>
                  </a:gs>
                  <a:gs pos="82001">
                    <a:srgbClr val="A28949"/>
                  </a:gs>
                  <a:gs pos="100000">
                    <a:srgbClr val="FAE3B7"/>
                  </a:gs>
                </a:gsLst>
                <a:path path="rect">
                  <a:fillToRect t="100000" r="100000"/>
                </a:path>
              </a:gradFill>
              <a:effectLst>
                <a:outerShdw dist="53882" dir="2700000" algn="ctr" rotWithShape="0">
                  <a:srgbClr val="9999FF">
                    <a:alpha val="79999"/>
                  </a:srgbClr>
                </a:outerShdw>
              </a:effectLst>
              <a:latin typeface="Times New Roman"/>
              <a:cs typeface="Times New Roman"/>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7" presetClass="emph" presetSubtype="0" repeatCount="indefinite" fill="hold" grpId="0" nodeType="withEffect">
                                  <p:stCondLst>
                                    <p:cond delay="0"/>
                                  </p:stCondLst>
                                  <p:endCondLst>
                                    <p:cond evt="onNext" delay="0">
                                      <p:tgtEl>
                                        <p:sldTgt/>
                                      </p:tgtEl>
                                    </p:cond>
                                  </p:endCondLst>
                                  <p:childTnLst>
                                    <p:animClr clrSpc="rgb" dir="cw">
                                      <p:cBhvr override="childStyle">
                                        <p:cTn id="6" dur="250" autoRev="1" fill="hold"/>
                                        <p:tgtEl>
                                          <p:spTgt spid="9"/>
                                        </p:tgtEl>
                                        <p:attrNameLst>
                                          <p:attrName>style.color</p:attrName>
                                        </p:attrNameLst>
                                      </p:cBhvr>
                                      <p:to>
                                        <a:srgbClr val="FF0000"/>
                                      </p:to>
                                    </p:animClr>
                                    <p:animClr clrSpc="rgb" dir="cw">
                                      <p:cBhvr>
                                        <p:cTn id="7" dur="250" autoRev="1" fill="hold"/>
                                        <p:tgtEl>
                                          <p:spTgt spid="9"/>
                                        </p:tgtEl>
                                        <p:attrNameLst>
                                          <p:attrName>fillcolor</p:attrName>
                                        </p:attrNameLst>
                                      </p:cBhvr>
                                      <p:to>
                                        <a:srgbClr val="FF0000"/>
                                      </p:to>
                                    </p:animClr>
                                    <p:set>
                                      <p:cBhvr>
                                        <p:cTn id="8" dur="250" autoRev="1" fill="hold"/>
                                        <p:tgtEl>
                                          <p:spTgt spid="9"/>
                                        </p:tgtEl>
                                        <p:attrNameLst>
                                          <p:attrName>fill.type</p:attrName>
                                        </p:attrNameLst>
                                      </p:cBhvr>
                                      <p:to>
                                        <p:strVal val="solid"/>
                                      </p:to>
                                    </p:set>
                                    <p:set>
                                      <p:cBhvr>
                                        <p:cTn id="9" dur="250" autoRev="1" fill="hold"/>
                                        <p:tgtEl>
                                          <p:spTgt spid="9"/>
                                        </p:tgtEl>
                                        <p:attrNameLst>
                                          <p:attrName>fill.on</p:attrName>
                                        </p:attrNameLst>
                                      </p:cBhvr>
                                      <p:to>
                                        <p:strVal val="true"/>
                                      </p:to>
                                    </p:set>
                                  </p:childTnLst>
                                </p:cTn>
                              </p:par>
                              <p:par>
                                <p:cTn id="10" presetID="22" presetClass="entr" presetSubtype="8" fill="hold" grpId="0" nodeType="with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wipe(left)">
                                      <p:cBhvr>
                                        <p:cTn id="1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9"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idx="1"/>
          </p:nvPr>
        </p:nvSpPr>
        <p:spPr/>
        <p:txBody>
          <a:bodyPr/>
          <a:lstStyle/>
          <a:p>
            <a:endParaRPr lang="ru-RU"/>
          </a:p>
        </p:txBody>
      </p:sp>
      <p:pic>
        <p:nvPicPr>
          <p:cNvPr id="1638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315" name="Picture 3" descr="C:\Users\User\Desktop\imgpreview (3).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87817"/>
          </a:xfrm>
          <a:prstGeom prst="rect">
            <a:avLst/>
          </a:prstGeom>
          <a:noFill/>
          <a:ln>
            <a:gradFill>
              <a:gsLst>
                <a:gs pos="0">
                  <a:srgbClr val="000082"/>
                </a:gs>
                <a:gs pos="30000">
                  <a:srgbClr val="66008F"/>
                </a:gs>
                <a:gs pos="64999">
                  <a:srgbClr val="BA0066"/>
                </a:gs>
                <a:gs pos="89999">
                  <a:srgbClr val="FF0000"/>
                </a:gs>
                <a:gs pos="100000">
                  <a:srgbClr val="FF8200"/>
                </a:gs>
              </a:gsLst>
              <a:lin ang="5400000" scaled="0"/>
            </a:gradFill>
          </a:ln>
          <a:extLst>
            <a:ext uri="{909E8E84-426E-40DD-AFC4-6F175D3DCCD1}">
              <a14:hiddenFill xmlns:a14="http://schemas.microsoft.com/office/drawing/2010/main">
                <a:solidFill>
                  <a:srgbClr val="FFFFFF"/>
                </a:solidFill>
              </a14:hiddenFill>
            </a:ext>
          </a:extLst>
        </p:spPr>
      </p:pic>
      <p:sp>
        <p:nvSpPr>
          <p:cNvPr id="4" name="Прямоугольник 3"/>
          <p:cNvSpPr/>
          <p:nvPr/>
        </p:nvSpPr>
        <p:spPr>
          <a:xfrm>
            <a:off x="899593" y="1691958"/>
            <a:ext cx="4680520" cy="3416320"/>
          </a:xfrm>
          <a:prstGeom prst="rect">
            <a:avLst/>
          </a:prstGeom>
          <a:noFill/>
        </p:spPr>
        <p:txBody>
          <a:bodyPr wrap="squar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ru-RU" sz="5400" b="1" spc="50" dirty="0" err="1" smtClean="0">
                <a:ln w="11430"/>
                <a:solidFill>
                  <a:srgbClr val="002060"/>
                </a:solidFill>
                <a:effectLst>
                  <a:outerShdw blurRad="76200" dist="50800" dir="5400000" algn="tl" rotWithShape="0">
                    <a:srgbClr val="000000">
                      <a:alpha val="65000"/>
                    </a:srgbClr>
                  </a:outerShdw>
                </a:effectLst>
                <a:latin typeface="Times New Roman" pitchFamily="18" charset="0"/>
                <a:cs typeface="Times New Roman" pitchFamily="18" charset="0"/>
              </a:rPr>
              <a:t>Коучинг</a:t>
            </a:r>
            <a:r>
              <a:rPr lang="ru-RU" sz="5400" b="1" cap="none" spc="50" dirty="0" smtClean="0">
                <a:ln w="11430"/>
                <a:solidFill>
                  <a:srgbClr val="002060"/>
                </a:solidFill>
                <a:effectLst>
                  <a:outerShdw blurRad="76200" dist="50800" dir="5400000" algn="tl" rotWithShape="0">
                    <a:srgbClr val="000000">
                      <a:alpha val="65000"/>
                    </a:srgbClr>
                  </a:outerShdw>
                </a:effectLst>
                <a:latin typeface="Times New Roman" pitchFamily="18" charset="0"/>
                <a:cs typeface="Times New Roman" pitchFamily="18" charset="0"/>
              </a:rPr>
              <a:t> </a:t>
            </a:r>
            <a:r>
              <a:rPr lang="ru-RU" sz="5400" b="1" cap="none" spc="50" dirty="0" err="1" smtClean="0">
                <a:ln w="11430"/>
                <a:solidFill>
                  <a:srgbClr val="002060"/>
                </a:solidFill>
                <a:effectLst>
                  <a:outerShdw blurRad="76200" dist="50800" dir="5400000" algn="tl" rotWithShape="0">
                    <a:srgbClr val="000000">
                      <a:alpha val="65000"/>
                    </a:srgbClr>
                  </a:outerShdw>
                </a:effectLst>
                <a:latin typeface="Times New Roman" pitchFamily="18" charset="0"/>
                <a:cs typeface="Times New Roman" pitchFamily="18" charset="0"/>
              </a:rPr>
              <a:t>аяқталды</a:t>
            </a:r>
            <a:r>
              <a:rPr lang="ru-RU" sz="5400" b="1" cap="none" spc="50" dirty="0" smtClean="0">
                <a:ln w="11430"/>
                <a:solidFill>
                  <a:srgbClr val="002060"/>
                </a:solidFill>
                <a:effectLst>
                  <a:outerShdw blurRad="76200" dist="50800" dir="5400000" algn="tl" rotWithShape="0">
                    <a:srgbClr val="000000">
                      <a:alpha val="65000"/>
                    </a:srgbClr>
                  </a:outerShdw>
                </a:effectLst>
                <a:latin typeface="Times New Roman" pitchFamily="18" charset="0"/>
                <a:cs typeface="Times New Roman" pitchFamily="18" charset="0"/>
              </a:rPr>
              <a:t>.</a:t>
            </a:r>
          </a:p>
          <a:p>
            <a:pPr algn="ctr"/>
            <a:r>
              <a:rPr lang="ru-RU" sz="5400" b="1" spc="50" dirty="0" err="1" smtClean="0">
                <a:ln w="11430"/>
                <a:solidFill>
                  <a:srgbClr val="002060"/>
                </a:solidFill>
                <a:effectLst>
                  <a:outerShdw blurRad="76200" dist="50800" dir="5400000" algn="tl" rotWithShape="0">
                    <a:srgbClr val="000000">
                      <a:alpha val="65000"/>
                    </a:srgbClr>
                  </a:outerShdw>
                </a:effectLst>
                <a:latin typeface="Times New Roman" pitchFamily="18" charset="0"/>
                <a:cs typeface="Times New Roman" pitchFamily="18" charset="0"/>
              </a:rPr>
              <a:t>Сау</a:t>
            </a:r>
            <a:r>
              <a:rPr lang="ru-RU" sz="5400" b="1" spc="50" dirty="0" smtClean="0">
                <a:ln w="11430"/>
                <a:solidFill>
                  <a:srgbClr val="002060"/>
                </a:solidFill>
                <a:effectLst>
                  <a:outerShdw blurRad="76200" dist="50800" dir="5400000" algn="tl" rotWithShape="0">
                    <a:srgbClr val="000000">
                      <a:alpha val="65000"/>
                    </a:srgbClr>
                  </a:outerShdw>
                </a:effectLst>
                <a:latin typeface="Times New Roman" pitchFamily="18" charset="0"/>
                <a:cs typeface="Times New Roman" pitchFamily="18" charset="0"/>
              </a:rPr>
              <a:t> </a:t>
            </a:r>
            <a:r>
              <a:rPr lang="ru-RU" sz="5400" b="1" spc="50" dirty="0" err="1" smtClean="0">
                <a:ln w="11430"/>
                <a:solidFill>
                  <a:srgbClr val="002060"/>
                </a:solidFill>
                <a:effectLst>
                  <a:outerShdw blurRad="76200" dist="50800" dir="5400000" algn="tl" rotWithShape="0">
                    <a:srgbClr val="000000">
                      <a:alpha val="65000"/>
                    </a:srgbClr>
                  </a:outerShdw>
                </a:effectLst>
                <a:latin typeface="Times New Roman" pitchFamily="18" charset="0"/>
                <a:cs typeface="Times New Roman" pitchFamily="18" charset="0"/>
              </a:rPr>
              <a:t>болыңыздар</a:t>
            </a:r>
            <a:r>
              <a:rPr lang="ru-RU" sz="5400" b="1" spc="50" dirty="0" smtClean="0">
                <a:ln w="11430"/>
                <a:solidFill>
                  <a:srgbClr val="002060"/>
                </a:solidFill>
                <a:effectLst>
                  <a:outerShdw blurRad="76200" dist="50800" dir="5400000" algn="tl" rotWithShape="0">
                    <a:srgbClr val="000000">
                      <a:alpha val="65000"/>
                    </a:srgbClr>
                  </a:outerShdw>
                </a:effectLst>
                <a:latin typeface="Times New Roman" pitchFamily="18" charset="0"/>
                <a:cs typeface="Times New Roman" pitchFamily="18" charset="0"/>
              </a:rPr>
              <a:t>!</a:t>
            </a:r>
            <a:endParaRPr lang="ru-RU" sz="5400" b="1" cap="none" spc="50" dirty="0">
              <a:ln w="11430"/>
              <a:solidFill>
                <a:srgbClr val="002060"/>
              </a:solidFill>
              <a:effectLst>
                <a:outerShdw blurRad="76200" dist="50800" dir="5400000" algn="tl" rotWithShape="0">
                  <a:srgbClr val="000000">
                    <a:alpha val="65000"/>
                  </a:srgbClr>
                </a:outerShdw>
              </a:effectLst>
              <a:latin typeface="Times New Roman" pitchFamily="18" charset="0"/>
              <a:cs typeface="Times New Roman" pitchFamily="18" charset="0"/>
            </a:endParaRPr>
          </a:p>
        </p:txBody>
      </p:sp>
      <p:pic>
        <p:nvPicPr>
          <p:cNvPr id="13316" name="Picture 4" descr="C:\Users\User\Desktop\imgpreview (4).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9261" y="78457"/>
            <a:ext cx="933450" cy="97155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6872698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p:txBody>
          <a:bodyPr/>
          <a:lstStyle/>
          <a:p>
            <a:endParaRPr lang="ru-RU"/>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Прямоугольник 4"/>
          <p:cNvSpPr/>
          <p:nvPr/>
        </p:nvSpPr>
        <p:spPr>
          <a:xfrm>
            <a:off x="378716" y="279938"/>
            <a:ext cx="2575192" cy="646331"/>
          </a:xfrm>
          <a:prstGeom prst="rect">
            <a:avLst/>
          </a:prstGeom>
        </p:spPr>
        <p:txBody>
          <a:bodyPr wrap="none">
            <a:spAutoFit/>
          </a:bodyPr>
          <a:lstStyle/>
          <a:p>
            <a:pPr algn="ctr">
              <a:defRPr/>
            </a:pPr>
            <a:r>
              <a:rPr lang="ru-RU" sz="3600" b="1" i="1" u="sng" kern="10" dirty="0" err="1" smtClean="0">
                <a:ln w="19050">
                  <a:solidFill>
                    <a:srgbClr val="99CCFF"/>
                  </a:solidFill>
                  <a:round/>
                  <a:headEnd/>
                  <a:tailEnd/>
                </a:ln>
                <a:solidFill>
                  <a:srgbClr val="002060"/>
                </a:solidFill>
                <a:latin typeface="Times New Roman" pitchFamily="18" charset="0"/>
                <a:ea typeface="Tahoma"/>
                <a:cs typeface="Times New Roman" pitchFamily="18" charset="0"/>
              </a:rPr>
              <a:t>Коучингтің</a:t>
            </a:r>
            <a:endParaRPr lang="ru-RU" sz="3600" b="1" i="1" u="sng" kern="10" dirty="0">
              <a:ln w="19050">
                <a:solidFill>
                  <a:srgbClr val="99CCFF"/>
                </a:solidFill>
                <a:round/>
                <a:headEnd/>
                <a:tailEnd/>
              </a:ln>
              <a:solidFill>
                <a:srgbClr val="002060"/>
              </a:solidFill>
              <a:latin typeface="Times New Roman" pitchFamily="18" charset="0"/>
              <a:ea typeface="Tahoma"/>
              <a:cs typeface="Times New Roman" pitchFamily="18" charset="0"/>
            </a:endParaRPr>
          </a:p>
        </p:txBody>
      </p:sp>
      <p:sp>
        <p:nvSpPr>
          <p:cNvPr id="6" name="Прямоугольник 5"/>
          <p:cNvSpPr/>
          <p:nvPr/>
        </p:nvSpPr>
        <p:spPr>
          <a:xfrm>
            <a:off x="2464571" y="926269"/>
            <a:ext cx="6215106" cy="2862322"/>
          </a:xfrm>
          <a:prstGeom prst="rect">
            <a:avLst/>
          </a:prstGeom>
        </p:spPr>
        <p:txBody>
          <a:bodyPr wrap="square">
            <a:spAutoFit/>
          </a:bodyPr>
          <a:lstStyle/>
          <a:p>
            <a:pPr>
              <a:defRPr/>
            </a:pPr>
            <a:r>
              <a:rPr lang="kk-KZ" b="1" i="1" dirty="0" smtClean="0">
                <a:latin typeface="Times New Roman" pitchFamily="18" charset="0"/>
                <a:cs typeface="Times New Roman" pitchFamily="18" charset="0"/>
              </a:rPr>
              <a:t>1.Мектеп </a:t>
            </a:r>
            <a:r>
              <a:rPr lang="kk-KZ" b="1" i="1" dirty="0">
                <a:latin typeface="Times New Roman" pitchFamily="18" charset="0"/>
                <a:cs typeface="Times New Roman" pitchFamily="18" charset="0"/>
              </a:rPr>
              <a:t>мұғалімдерінің кәсіби қоғамдастығының </a:t>
            </a:r>
            <a:r>
              <a:rPr lang="kk-KZ" b="1" i="1" dirty="0" smtClean="0">
                <a:latin typeface="Times New Roman" pitchFamily="18" charset="0"/>
                <a:cs typeface="Times New Roman" pitchFamily="18" charset="0"/>
              </a:rPr>
              <a:t> </a:t>
            </a:r>
          </a:p>
          <a:p>
            <a:pPr>
              <a:defRPr/>
            </a:pPr>
            <a:r>
              <a:rPr lang="kk-KZ" b="1" i="1" dirty="0">
                <a:latin typeface="Times New Roman" pitchFamily="18" charset="0"/>
                <a:cs typeface="Times New Roman" pitchFamily="18" charset="0"/>
              </a:rPr>
              <a:t> </a:t>
            </a:r>
            <a:r>
              <a:rPr lang="kk-KZ" b="1" i="1" dirty="0" smtClean="0">
                <a:latin typeface="Times New Roman" pitchFamily="18" charset="0"/>
                <a:cs typeface="Times New Roman" pitchFamily="18" charset="0"/>
              </a:rPr>
              <a:t>  қарқынды  жұмыс </a:t>
            </a:r>
            <a:r>
              <a:rPr lang="kk-KZ" b="1" i="1" dirty="0">
                <a:latin typeface="Times New Roman" pitchFamily="18" charset="0"/>
                <a:cs typeface="Times New Roman" pitchFamily="18" charset="0"/>
              </a:rPr>
              <a:t>істеуіне ықпал ету, оқыту </a:t>
            </a:r>
            <a:r>
              <a:rPr lang="kk-KZ" b="1" i="1" dirty="0" smtClean="0">
                <a:latin typeface="Times New Roman" pitchFamily="18" charset="0"/>
                <a:cs typeface="Times New Roman" pitchFamily="18" charset="0"/>
              </a:rPr>
              <a:t> тәжірибе  </a:t>
            </a:r>
          </a:p>
          <a:p>
            <a:pPr>
              <a:defRPr/>
            </a:pPr>
            <a:r>
              <a:rPr lang="kk-KZ" b="1" i="1" dirty="0">
                <a:latin typeface="Times New Roman" pitchFamily="18" charset="0"/>
                <a:cs typeface="Times New Roman" pitchFamily="18" charset="0"/>
              </a:rPr>
              <a:t> </a:t>
            </a:r>
            <a:r>
              <a:rPr lang="kk-KZ" b="1" i="1" dirty="0" smtClean="0">
                <a:latin typeface="Times New Roman" pitchFamily="18" charset="0"/>
                <a:cs typeface="Times New Roman" pitchFamily="18" charset="0"/>
              </a:rPr>
              <a:t>  сін </a:t>
            </a:r>
            <a:r>
              <a:rPr lang="kk-KZ" b="1" i="1" dirty="0">
                <a:latin typeface="Times New Roman" pitchFamily="18" charset="0"/>
                <a:cs typeface="Times New Roman" pitchFamily="18" charset="0"/>
              </a:rPr>
              <a:t>жетілдіру </a:t>
            </a:r>
            <a:r>
              <a:rPr lang="kk-KZ" b="1" i="1" dirty="0" smtClean="0">
                <a:latin typeface="Times New Roman" pitchFamily="18" charset="0"/>
                <a:cs typeface="Times New Roman" pitchFamily="18" charset="0"/>
              </a:rPr>
              <a:t>мәселелері </a:t>
            </a:r>
            <a:r>
              <a:rPr lang="kk-KZ" b="1" i="1" dirty="0">
                <a:latin typeface="Times New Roman" pitchFamily="18" charset="0"/>
                <a:cs typeface="Times New Roman" pitchFamily="18" charset="0"/>
              </a:rPr>
              <a:t>бойынша жұмыс жүргізілуіне </a:t>
            </a:r>
            <a:r>
              <a:rPr lang="kk-KZ" b="1" i="1" dirty="0" smtClean="0">
                <a:latin typeface="Times New Roman" pitchFamily="18" charset="0"/>
                <a:cs typeface="Times New Roman" pitchFamily="18" charset="0"/>
              </a:rPr>
              <a:t>   </a:t>
            </a:r>
          </a:p>
          <a:p>
            <a:pPr>
              <a:defRPr/>
            </a:pPr>
            <a:r>
              <a:rPr lang="kk-KZ" b="1" i="1" dirty="0">
                <a:latin typeface="Times New Roman" pitchFamily="18" charset="0"/>
                <a:cs typeface="Times New Roman" pitchFamily="18" charset="0"/>
              </a:rPr>
              <a:t> </a:t>
            </a:r>
            <a:r>
              <a:rPr lang="kk-KZ" b="1" i="1" dirty="0" smtClean="0">
                <a:latin typeface="Times New Roman" pitchFamily="18" charset="0"/>
                <a:cs typeface="Times New Roman" pitchFamily="18" charset="0"/>
              </a:rPr>
              <a:t>   ықпал </a:t>
            </a:r>
            <a:r>
              <a:rPr lang="kk-KZ" b="1" i="1" dirty="0">
                <a:latin typeface="Times New Roman" pitchFamily="18" charset="0"/>
                <a:cs typeface="Times New Roman" pitchFamily="18" charset="0"/>
              </a:rPr>
              <a:t>ету</a:t>
            </a:r>
            <a:r>
              <a:rPr lang="kk-KZ" b="1" i="1" dirty="0" smtClean="0">
                <a:latin typeface="Times New Roman" pitchFamily="18" charset="0"/>
                <a:cs typeface="Times New Roman" pitchFamily="18" charset="0"/>
              </a:rPr>
              <a:t>;</a:t>
            </a:r>
          </a:p>
          <a:p>
            <a:pPr marL="342900" indent="-342900">
              <a:buAutoNum type="arabicPeriod" startAt="2"/>
            </a:pPr>
            <a:r>
              <a:rPr lang="kk-KZ" b="1" i="1" dirty="0" smtClean="0">
                <a:latin typeface="Times New Roman" pitchFamily="18" charset="0"/>
                <a:cs typeface="Times New Roman" pitchFamily="18" charset="0"/>
              </a:rPr>
              <a:t>- </a:t>
            </a:r>
            <a:r>
              <a:rPr lang="kk-KZ" b="1" i="1" dirty="0">
                <a:latin typeface="Times New Roman" pitchFamily="18" charset="0"/>
                <a:cs typeface="Times New Roman" pitchFamily="18" charset="0"/>
              </a:rPr>
              <a:t>қарым-қатынас пен біріккен </a:t>
            </a:r>
            <a:r>
              <a:rPr lang="kk-KZ" b="1" i="1" dirty="0" smtClean="0">
                <a:latin typeface="Times New Roman" pitchFamily="18" charset="0"/>
                <a:cs typeface="Times New Roman" pitchFamily="18" charset="0"/>
              </a:rPr>
              <a:t>іс-</a:t>
            </a:r>
            <a:r>
              <a:rPr lang="kk-KZ" b="1" i="1" dirty="0">
                <a:latin typeface="Times New Roman" pitchFamily="18" charset="0"/>
                <a:cs typeface="Times New Roman" pitchFamily="18" charset="0"/>
              </a:rPr>
              <a:t> әрекет </a:t>
            </a:r>
            <a:r>
              <a:rPr lang="kk-KZ" b="1" i="1" dirty="0" smtClean="0">
                <a:latin typeface="Times New Roman" pitchFamily="18" charset="0"/>
                <a:cs typeface="Times New Roman" pitchFamily="18" charset="0"/>
              </a:rPr>
              <a:t>жүргізуге </a:t>
            </a:r>
            <a:r>
              <a:rPr lang="kk-KZ" b="1" i="1" dirty="0">
                <a:latin typeface="Times New Roman" pitchFamily="18" charset="0"/>
                <a:cs typeface="Times New Roman" pitchFamily="18" charset="0"/>
              </a:rPr>
              <a:t>  ұйымдасқан адамдар тобын құру.</a:t>
            </a:r>
            <a:endParaRPr lang="ru-RU" b="1" i="1" dirty="0">
              <a:latin typeface="Times New Roman" pitchFamily="18" charset="0"/>
              <a:cs typeface="Times New Roman" pitchFamily="18" charset="0"/>
            </a:endParaRPr>
          </a:p>
          <a:p>
            <a:pPr marL="342900" indent="-342900">
              <a:buAutoNum type="arabicPeriod" startAt="3"/>
            </a:pPr>
            <a:r>
              <a:rPr lang="kk-KZ" b="1" i="1" dirty="0" smtClean="0">
                <a:latin typeface="Times New Roman" pitchFamily="18" charset="0"/>
                <a:cs typeface="Times New Roman" pitchFamily="18" charset="0"/>
              </a:rPr>
              <a:t>- </a:t>
            </a:r>
            <a:r>
              <a:rPr lang="kk-KZ" b="1" i="1" dirty="0">
                <a:latin typeface="Times New Roman" pitchFamily="18" charset="0"/>
                <a:cs typeface="Times New Roman" pitchFamily="18" charset="0"/>
              </a:rPr>
              <a:t>Іскерлік қатынастар желісін </a:t>
            </a:r>
            <a:r>
              <a:rPr lang="kk-KZ" b="1" i="1" dirty="0" smtClean="0">
                <a:latin typeface="Times New Roman" pitchFamily="18" charset="0"/>
                <a:cs typeface="Times New Roman" pitchFamily="18" charset="0"/>
              </a:rPr>
              <a:t>орнату, кәсіби</a:t>
            </a:r>
          </a:p>
          <a:p>
            <a:r>
              <a:rPr lang="kk-KZ" b="1" i="1" dirty="0" smtClean="0">
                <a:latin typeface="Times New Roman" pitchFamily="18" charset="0"/>
                <a:cs typeface="Times New Roman" pitchFamily="18" charset="0"/>
              </a:rPr>
              <a:t>                   ақпаратпен алмасуларды </a:t>
            </a:r>
            <a:r>
              <a:rPr lang="kk-KZ" b="1" i="1" dirty="0">
                <a:latin typeface="Times New Roman" pitchFamily="18" charset="0"/>
                <a:cs typeface="Times New Roman" pitchFamily="18" charset="0"/>
              </a:rPr>
              <a:t>жүзеге асыру</a:t>
            </a:r>
            <a:endParaRPr lang="ru-RU" b="1" i="1" dirty="0">
              <a:latin typeface="Times New Roman" pitchFamily="18" charset="0"/>
              <a:cs typeface="Times New Roman" pitchFamily="18" charset="0"/>
            </a:endParaRPr>
          </a:p>
          <a:p>
            <a:pPr>
              <a:defRPr/>
            </a:pPr>
            <a:endParaRPr lang="ru-RU" dirty="0"/>
          </a:p>
          <a:p>
            <a:pPr algn="ctr">
              <a:defRPr/>
            </a:pPr>
            <a:endParaRPr lang="ru-RU" b="1" dirty="0">
              <a:solidFill>
                <a:schemeClr val="accent2"/>
              </a:solidFill>
              <a:latin typeface="Times New Roman" pitchFamily="18" charset="0"/>
              <a:cs typeface="Times New Roman" pitchFamily="18" charset="0"/>
            </a:endParaRPr>
          </a:p>
        </p:txBody>
      </p:sp>
      <p:sp>
        <p:nvSpPr>
          <p:cNvPr id="8" name="Прямоугольник 7"/>
          <p:cNvSpPr/>
          <p:nvPr/>
        </p:nvSpPr>
        <p:spPr>
          <a:xfrm>
            <a:off x="2768509" y="3357562"/>
            <a:ext cx="5572148" cy="2585323"/>
          </a:xfrm>
          <a:prstGeom prst="rect">
            <a:avLst/>
          </a:prstGeom>
        </p:spPr>
        <p:txBody>
          <a:bodyPr wrap="square">
            <a:spAutoFit/>
          </a:bodyPr>
          <a:lstStyle/>
          <a:p>
            <a:pPr marL="285750" indent="-285750">
              <a:buFontTx/>
              <a:buChar char="-"/>
              <a:defRPr/>
            </a:pPr>
            <a:r>
              <a:rPr lang="kk-KZ" b="1" i="1" dirty="0" smtClean="0">
                <a:latin typeface="Times New Roman" pitchFamily="18" charset="0"/>
                <a:cs typeface="Times New Roman" pitchFamily="18" charset="0"/>
              </a:rPr>
              <a:t>мұғалім </a:t>
            </a:r>
            <a:r>
              <a:rPr lang="kk-KZ" b="1" i="1" dirty="0">
                <a:latin typeface="Times New Roman" pitchFamily="18" charset="0"/>
                <a:cs typeface="Times New Roman" pitchFamily="18" charset="0"/>
              </a:rPr>
              <a:t>көшбасшылығын жоғары нәтижеге жеткізу үшін бір мектеп шегінде ғана емес, басқа мектептер арасында мұғалім- мектеп жұмысын дамытуда  көшбасшысы бола алатындығына сенім қалыптастыру</a:t>
            </a:r>
            <a:r>
              <a:rPr lang="kk-KZ" b="1" i="1" dirty="0" smtClean="0">
                <a:latin typeface="Times New Roman" pitchFamily="18" charset="0"/>
                <a:cs typeface="Times New Roman" pitchFamily="18" charset="0"/>
              </a:rPr>
              <a:t>.</a:t>
            </a:r>
          </a:p>
          <a:p>
            <a:pPr marL="285750" indent="-285750" algn="ctr">
              <a:buFontTx/>
              <a:buChar char="-"/>
              <a:defRPr/>
            </a:pPr>
            <a:endParaRPr lang="kk-KZ" b="1" i="1" dirty="0">
              <a:solidFill>
                <a:schemeClr val="accent2"/>
              </a:solidFill>
              <a:latin typeface="Times New Roman" pitchFamily="18" charset="0"/>
              <a:cs typeface="Times New Roman" pitchFamily="18" charset="0"/>
            </a:endParaRPr>
          </a:p>
          <a:p>
            <a:pPr marL="285750" indent="-285750">
              <a:buFontTx/>
              <a:buChar char="-"/>
              <a:defRPr/>
            </a:pPr>
            <a:r>
              <a:rPr lang="kk-KZ" b="1" i="1" dirty="0">
                <a:latin typeface="Times New Roman" pitchFamily="18" charset="0"/>
                <a:cs typeface="Times New Roman" pitchFamily="18" charset="0"/>
              </a:rPr>
              <a:t>Мектепте оқушыларды жоғары жетістіктерге жеткізуге бағытталған іс әрекеттер туралы меңгереді</a:t>
            </a:r>
            <a:endParaRPr lang="ru-RU" b="1" i="1" dirty="0">
              <a:solidFill>
                <a:schemeClr val="accent2"/>
              </a:solidFill>
              <a:latin typeface="Times New Roman" pitchFamily="18" charset="0"/>
              <a:cs typeface="Times New Roman" pitchFamily="18" charset="0"/>
            </a:endParaRPr>
          </a:p>
        </p:txBody>
      </p:sp>
      <p:sp>
        <p:nvSpPr>
          <p:cNvPr id="9" name="Стрелка вправо 8"/>
          <p:cNvSpPr/>
          <p:nvPr/>
        </p:nvSpPr>
        <p:spPr>
          <a:xfrm>
            <a:off x="285719" y="1071546"/>
            <a:ext cx="2178851" cy="1061310"/>
          </a:xfrm>
          <a:prstGeom prst="rightArrow">
            <a:avLst/>
          </a:prstGeom>
          <a:solidFill>
            <a:srgbClr val="FF0000"/>
          </a:solidFill>
          <a:ln>
            <a:solidFill>
              <a:srgbClr val="002060"/>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kk-KZ" sz="2000" b="1" dirty="0" smtClean="0">
                <a:solidFill>
                  <a:srgbClr val="FFFF00"/>
                </a:solidFill>
                <a:latin typeface="Times New Roman" pitchFamily="18" charset="0"/>
                <a:cs typeface="Times New Roman" pitchFamily="18" charset="0"/>
              </a:rPr>
              <a:t>Мақсаты</a:t>
            </a:r>
            <a:endParaRPr lang="ru-RU" sz="2000" b="1" dirty="0">
              <a:solidFill>
                <a:srgbClr val="FFFF00"/>
              </a:solidFill>
              <a:latin typeface="Times New Roman" pitchFamily="18" charset="0"/>
              <a:cs typeface="Times New Roman" pitchFamily="18" charset="0"/>
            </a:endParaRPr>
          </a:p>
        </p:txBody>
      </p:sp>
      <p:sp>
        <p:nvSpPr>
          <p:cNvPr id="10" name="Стрелка вправо 9"/>
          <p:cNvSpPr/>
          <p:nvPr/>
        </p:nvSpPr>
        <p:spPr>
          <a:xfrm>
            <a:off x="306264" y="3121998"/>
            <a:ext cx="2357454" cy="1002595"/>
          </a:xfrm>
          <a:prstGeom prst="rightArrow">
            <a:avLst/>
          </a:prstGeom>
          <a:solidFill>
            <a:srgbClr val="FF0000"/>
          </a:solidFill>
          <a:ln>
            <a:solidFill>
              <a:srgbClr val="002060"/>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kk-KZ" sz="2000" b="1" dirty="0" smtClean="0">
                <a:solidFill>
                  <a:srgbClr val="FFFF00"/>
                </a:solidFill>
                <a:latin typeface="Times New Roman" pitchFamily="18" charset="0"/>
                <a:cs typeface="Times New Roman" pitchFamily="18" charset="0"/>
              </a:rPr>
              <a:t>Міндеттері:</a:t>
            </a:r>
            <a:endParaRPr lang="ru-RU" sz="2000" b="1" dirty="0">
              <a:solidFill>
                <a:srgbClr val="FFFF00"/>
              </a:solidFill>
              <a:latin typeface="Times New Roman" pitchFamily="18" charset="0"/>
              <a:cs typeface="Times New Roman" pitchFamily="18" charset="0"/>
            </a:endParaRPr>
          </a:p>
        </p:txBody>
      </p:sp>
      <p:sp>
        <p:nvSpPr>
          <p:cNvPr id="11" name="Стрелка вправо 10"/>
          <p:cNvSpPr/>
          <p:nvPr/>
        </p:nvSpPr>
        <p:spPr>
          <a:xfrm>
            <a:off x="378716" y="4834890"/>
            <a:ext cx="2357454" cy="1114390"/>
          </a:xfrm>
          <a:prstGeom prst="rightArrow">
            <a:avLst/>
          </a:prstGeom>
          <a:solidFill>
            <a:srgbClr val="FF0000"/>
          </a:solidFill>
          <a:ln>
            <a:solidFill>
              <a:srgbClr val="002060"/>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kk-KZ" sz="2000" b="1" dirty="0" smtClean="0">
                <a:solidFill>
                  <a:srgbClr val="FFFF00"/>
                </a:solidFill>
                <a:latin typeface="Times New Roman" pitchFamily="18" charset="0"/>
                <a:cs typeface="Times New Roman" pitchFamily="18" charset="0"/>
              </a:rPr>
              <a:t>Негізгі идеялар:</a:t>
            </a:r>
            <a:endParaRPr lang="ru-RU" sz="2000" b="1" dirty="0">
              <a:solidFill>
                <a:srgbClr val="FFFF00"/>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p:txBody>
          <a:bodyPr/>
          <a:lstStyle/>
          <a:p>
            <a:endParaRPr lang="ru-RU"/>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Волна 4"/>
          <p:cNvSpPr/>
          <p:nvPr/>
        </p:nvSpPr>
        <p:spPr>
          <a:xfrm>
            <a:off x="357158" y="357166"/>
            <a:ext cx="2000264" cy="1357322"/>
          </a:xfrm>
          <a:prstGeom prst="wave">
            <a:avLst/>
          </a:prstGeom>
          <a:solidFill>
            <a:srgbClr val="FF0000"/>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kk-KZ" sz="2000" b="1" i="1" dirty="0" smtClean="0">
                <a:solidFill>
                  <a:srgbClr val="FFFF00"/>
                </a:solidFill>
                <a:latin typeface="Times New Roman" pitchFamily="18" charset="0"/>
                <a:cs typeface="Times New Roman" pitchFamily="18" charset="0"/>
              </a:rPr>
              <a:t>Сабақтың типі</a:t>
            </a:r>
            <a:endParaRPr lang="ru-RU" sz="2000" b="1" i="1" dirty="0">
              <a:solidFill>
                <a:srgbClr val="FFFF00"/>
              </a:solidFill>
              <a:latin typeface="Times New Roman" pitchFamily="18" charset="0"/>
              <a:cs typeface="Times New Roman" pitchFamily="18" charset="0"/>
            </a:endParaRPr>
          </a:p>
        </p:txBody>
      </p:sp>
      <p:sp>
        <p:nvSpPr>
          <p:cNvPr id="6" name="Волна 5"/>
          <p:cNvSpPr/>
          <p:nvPr/>
        </p:nvSpPr>
        <p:spPr>
          <a:xfrm>
            <a:off x="1285852" y="1857364"/>
            <a:ext cx="2000264" cy="1357322"/>
          </a:xfrm>
          <a:prstGeom prst="wave">
            <a:avLst/>
          </a:prstGeom>
          <a:solidFill>
            <a:srgbClr val="FF0000"/>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kk-KZ" sz="2000" b="1" i="1" dirty="0" smtClean="0">
                <a:solidFill>
                  <a:srgbClr val="FFFF00"/>
                </a:solidFill>
                <a:latin typeface="Times New Roman" pitchFamily="18" charset="0"/>
                <a:cs typeface="Times New Roman" pitchFamily="18" charset="0"/>
              </a:rPr>
              <a:t>Коучингтің түрі </a:t>
            </a:r>
            <a:endParaRPr lang="ru-RU" sz="2000" b="1" i="1" dirty="0">
              <a:solidFill>
                <a:srgbClr val="FFFF00"/>
              </a:solidFill>
              <a:latin typeface="Times New Roman" pitchFamily="18" charset="0"/>
              <a:cs typeface="Times New Roman" pitchFamily="18" charset="0"/>
            </a:endParaRPr>
          </a:p>
        </p:txBody>
      </p:sp>
      <p:sp>
        <p:nvSpPr>
          <p:cNvPr id="7" name="Волна 6"/>
          <p:cNvSpPr/>
          <p:nvPr/>
        </p:nvSpPr>
        <p:spPr>
          <a:xfrm>
            <a:off x="1285852" y="3286124"/>
            <a:ext cx="2000264" cy="1357322"/>
          </a:xfrm>
          <a:prstGeom prst="wave">
            <a:avLst/>
          </a:prstGeom>
          <a:solidFill>
            <a:srgbClr val="FF0000"/>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kk-KZ" sz="2000" b="1" i="1" dirty="0" smtClean="0">
                <a:solidFill>
                  <a:srgbClr val="FFFF00"/>
                </a:solidFill>
                <a:latin typeface="Times New Roman" pitchFamily="18" charset="0"/>
                <a:cs typeface="Times New Roman" pitchFamily="18" charset="0"/>
              </a:rPr>
              <a:t>Коучингтің әдісі</a:t>
            </a:r>
            <a:endParaRPr lang="ru-RU" sz="2000" b="1" i="1" dirty="0">
              <a:solidFill>
                <a:srgbClr val="FFFF00"/>
              </a:solidFill>
              <a:latin typeface="Times New Roman" pitchFamily="18" charset="0"/>
              <a:cs typeface="Times New Roman" pitchFamily="18" charset="0"/>
            </a:endParaRPr>
          </a:p>
        </p:txBody>
      </p:sp>
      <p:sp>
        <p:nvSpPr>
          <p:cNvPr id="8" name="Волна 7"/>
          <p:cNvSpPr/>
          <p:nvPr/>
        </p:nvSpPr>
        <p:spPr>
          <a:xfrm>
            <a:off x="428596" y="4786322"/>
            <a:ext cx="2000264" cy="1357322"/>
          </a:xfrm>
          <a:prstGeom prst="wave">
            <a:avLst/>
          </a:prstGeom>
          <a:solidFill>
            <a:srgbClr val="FF0000"/>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kk-KZ" sz="2000" b="1" i="1" dirty="0" smtClean="0">
                <a:solidFill>
                  <a:srgbClr val="FFFF00"/>
                </a:solidFill>
                <a:latin typeface="Times New Roman" pitchFamily="18" charset="0"/>
                <a:cs typeface="Times New Roman" pitchFamily="18" charset="0"/>
              </a:rPr>
              <a:t>Көрнекілігі</a:t>
            </a:r>
            <a:endParaRPr lang="ru-RU" sz="2000" b="1" i="1" dirty="0">
              <a:solidFill>
                <a:srgbClr val="FFFF00"/>
              </a:solidFill>
              <a:latin typeface="Times New Roman" pitchFamily="18" charset="0"/>
              <a:cs typeface="Times New Roman" pitchFamily="18" charset="0"/>
            </a:endParaRPr>
          </a:p>
        </p:txBody>
      </p:sp>
      <p:sp>
        <p:nvSpPr>
          <p:cNvPr id="10" name="Облако 9"/>
          <p:cNvSpPr/>
          <p:nvPr/>
        </p:nvSpPr>
        <p:spPr>
          <a:xfrm>
            <a:off x="2357422" y="0"/>
            <a:ext cx="4714908" cy="1714512"/>
          </a:xfrm>
          <a:prstGeom prst="cloud">
            <a:avLst/>
          </a:prstGeom>
          <a:solidFill>
            <a:srgbClr val="00B0F0"/>
          </a:solidFill>
          <a:ln>
            <a:solidFill>
              <a:srgbClr val="0070C0"/>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kk-KZ" sz="2400" b="1" i="1" dirty="0" smtClean="0">
                <a:solidFill>
                  <a:srgbClr val="FFFF00"/>
                </a:solidFill>
                <a:latin typeface="Times New Roman" pitchFamily="18" charset="0"/>
                <a:cs typeface="Times New Roman" pitchFamily="18" charset="0"/>
              </a:rPr>
              <a:t>Көшбасшылық қасиетті шыңдау</a:t>
            </a:r>
            <a:endParaRPr lang="ru-RU" sz="2400" b="1" i="1" dirty="0" smtClean="0">
              <a:solidFill>
                <a:srgbClr val="FFFF00"/>
              </a:solidFill>
              <a:latin typeface="Times New Roman" pitchFamily="18" charset="0"/>
              <a:cs typeface="Times New Roman" pitchFamily="18" charset="0"/>
            </a:endParaRPr>
          </a:p>
          <a:p>
            <a:pPr algn="ctr"/>
            <a:endParaRPr lang="ru-RU" dirty="0"/>
          </a:p>
        </p:txBody>
      </p:sp>
      <p:sp>
        <p:nvSpPr>
          <p:cNvPr id="11" name="Облако 10"/>
          <p:cNvSpPr/>
          <p:nvPr/>
        </p:nvSpPr>
        <p:spPr>
          <a:xfrm>
            <a:off x="3428992" y="1562484"/>
            <a:ext cx="4714908" cy="1362460"/>
          </a:xfrm>
          <a:prstGeom prst="cloud">
            <a:avLst/>
          </a:prstGeom>
          <a:solidFill>
            <a:srgbClr val="00B0F0"/>
          </a:solidFill>
          <a:ln>
            <a:solidFill>
              <a:srgbClr val="0070C0"/>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kk-KZ" sz="2000" b="1" i="1" dirty="0" smtClean="0">
                <a:solidFill>
                  <a:srgbClr val="FFFF00"/>
                </a:solidFill>
                <a:latin typeface="Times New Roman" pitchFamily="18" charset="0"/>
                <a:cs typeface="Times New Roman" pitchFamily="18" charset="0"/>
              </a:rPr>
              <a:t>ШЫҒАРМАШЫЛЫҚ</a:t>
            </a:r>
            <a:endParaRPr lang="ru-RU" sz="2000" b="1" i="1" dirty="0" smtClean="0">
              <a:solidFill>
                <a:srgbClr val="FFFF00"/>
              </a:solidFill>
              <a:latin typeface="Times New Roman" pitchFamily="18" charset="0"/>
              <a:cs typeface="Times New Roman" pitchFamily="18" charset="0"/>
            </a:endParaRPr>
          </a:p>
          <a:p>
            <a:pPr algn="ctr"/>
            <a:endParaRPr lang="ru-RU" dirty="0"/>
          </a:p>
        </p:txBody>
      </p:sp>
      <p:sp>
        <p:nvSpPr>
          <p:cNvPr id="12" name="Облако 11"/>
          <p:cNvSpPr/>
          <p:nvPr/>
        </p:nvSpPr>
        <p:spPr>
          <a:xfrm>
            <a:off x="3571868" y="3000372"/>
            <a:ext cx="4714908" cy="1714512"/>
          </a:xfrm>
          <a:prstGeom prst="cloud">
            <a:avLst/>
          </a:prstGeom>
          <a:solidFill>
            <a:srgbClr val="00B0F0"/>
          </a:solidFill>
          <a:ln>
            <a:solidFill>
              <a:srgbClr val="0070C0"/>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defRPr/>
            </a:pPr>
            <a:r>
              <a:rPr lang="kk-KZ" b="1" i="1" dirty="0" smtClean="0">
                <a:solidFill>
                  <a:srgbClr val="FFFF00"/>
                </a:solidFill>
                <a:latin typeface="Times New Roman" pitchFamily="18" charset="0"/>
                <a:cs typeface="Times New Roman" pitchFamily="18" charset="0"/>
              </a:rPr>
              <a:t>ИНТЕРАКТИВТІЛІК, </a:t>
            </a:r>
          </a:p>
          <a:p>
            <a:pPr algn="ctr">
              <a:defRPr/>
            </a:pPr>
            <a:r>
              <a:rPr lang="kk-KZ" b="1" i="1" dirty="0" smtClean="0">
                <a:solidFill>
                  <a:srgbClr val="FFFF00"/>
                </a:solidFill>
                <a:latin typeface="Times New Roman" pitchFamily="18" charset="0"/>
                <a:cs typeface="Times New Roman" pitchFamily="18" charset="0"/>
              </a:rPr>
              <a:t>ТҮСІНДІРМЕЛІ-СУРЕТТЕМЕЛІК,</a:t>
            </a:r>
          </a:p>
          <a:p>
            <a:pPr algn="ctr">
              <a:defRPr/>
            </a:pPr>
            <a:r>
              <a:rPr lang="kk-KZ" b="1" i="1" dirty="0" smtClean="0">
                <a:solidFill>
                  <a:srgbClr val="FFFF00"/>
                </a:solidFill>
                <a:latin typeface="Times New Roman" pitchFamily="18" charset="0"/>
                <a:cs typeface="Times New Roman" pitchFamily="18" charset="0"/>
              </a:rPr>
              <a:t>СҰРАҚ-ЖАУАП</a:t>
            </a:r>
            <a:endParaRPr lang="ru-RU" b="1" i="1" dirty="0">
              <a:solidFill>
                <a:srgbClr val="FFFF00"/>
              </a:solidFill>
              <a:latin typeface="Times New Roman" pitchFamily="18" charset="0"/>
              <a:cs typeface="Times New Roman" pitchFamily="18" charset="0"/>
            </a:endParaRPr>
          </a:p>
        </p:txBody>
      </p:sp>
      <p:sp>
        <p:nvSpPr>
          <p:cNvPr id="13" name="Облако 12"/>
          <p:cNvSpPr/>
          <p:nvPr/>
        </p:nvSpPr>
        <p:spPr>
          <a:xfrm>
            <a:off x="2500298" y="4714884"/>
            <a:ext cx="4786346" cy="1785950"/>
          </a:xfrm>
          <a:prstGeom prst="cloud">
            <a:avLst/>
          </a:prstGeom>
          <a:solidFill>
            <a:srgbClr val="00B0F0"/>
          </a:solidFill>
          <a:ln>
            <a:solidFill>
              <a:srgbClr val="0070C0"/>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defRPr/>
            </a:pPr>
            <a:r>
              <a:rPr lang="kk-KZ" b="1" i="1" dirty="0" smtClean="0">
                <a:solidFill>
                  <a:srgbClr val="FFFF00"/>
                </a:solidFill>
                <a:latin typeface="Times New Roman" pitchFamily="18" charset="0"/>
                <a:cs typeface="Times New Roman" pitchFamily="18" charset="0"/>
              </a:rPr>
              <a:t>ИНТЕРАКТИВТІ ТАҚТА, </a:t>
            </a:r>
            <a:endParaRPr lang="en-US" b="1" i="1" dirty="0" smtClean="0">
              <a:solidFill>
                <a:srgbClr val="FFFF00"/>
              </a:solidFill>
              <a:latin typeface="Times New Roman" pitchFamily="18" charset="0"/>
              <a:cs typeface="Times New Roman" pitchFamily="18" charset="0"/>
            </a:endParaRPr>
          </a:p>
          <a:p>
            <a:pPr algn="ctr">
              <a:defRPr/>
            </a:pPr>
            <a:r>
              <a:rPr lang="en-US" b="1" i="1" dirty="0" smtClean="0">
                <a:solidFill>
                  <a:srgbClr val="FFFF00"/>
                </a:solidFill>
                <a:latin typeface="Times New Roman" pitchFamily="18" charset="0"/>
                <a:cs typeface="Times New Roman" pitchFamily="18" charset="0"/>
              </a:rPr>
              <a:t>POWERPOINT</a:t>
            </a:r>
            <a:r>
              <a:rPr lang="kk-KZ" b="1" i="1" dirty="0" smtClean="0">
                <a:solidFill>
                  <a:srgbClr val="FFFF00"/>
                </a:solidFill>
                <a:latin typeface="Times New Roman" pitchFamily="18" charset="0"/>
                <a:cs typeface="Times New Roman" pitchFamily="18" charset="0"/>
              </a:rPr>
              <a:t> </a:t>
            </a:r>
          </a:p>
          <a:p>
            <a:pPr algn="ctr">
              <a:defRPr/>
            </a:pPr>
            <a:r>
              <a:rPr lang="kk-KZ" b="1" i="1" dirty="0" smtClean="0">
                <a:solidFill>
                  <a:srgbClr val="FFFF00"/>
                </a:solidFill>
                <a:latin typeface="Times New Roman" pitchFamily="18" charset="0"/>
                <a:cs typeface="Times New Roman" pitchFamily="18" charset="0"/>
              </a:rPr>
              <a:t>СЛАЙД,</a:t>
            </a:r>
          </a:p>
          <a:p>
            <a:pPr algn="ctr">
              <a:defRPr/>
            </a:pPr>
            <a:r>
              <a:rPr lang="kk-KZ" b="1" i="1" dirty="0" smtClean="0">
                <a:solidFill>
                  <a:srgbClr val="FFFF00"/>
                </a:solidFill>
                <a:latin typeface="Times New Roman" pitchFamily="18" charset="0"/>
                <a:cs typeface="Times New Roman" pitchFamily="18" charset="0"/>
              </a:rPr>
              <a:t>ДИДАКТИКАЛЫҚ МАТЕРИАЛДАР</a:t>
            </a:r>
            <a:endParaRPr lang="kk-KZ" b="1" i="1" dirty="0">
              <a:solidFill>
                <a:srgbClr val="FFFF00"/>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gradFill>
          <a:gsLst>
            <a:gs pos="0">
              <a:srgbClr val="FF3399"/>
            </a:gs>
            <a:gs pos="25000">
              <a:srgbClr val="FF6633"/>
            </a:gs>
            <a:gs pos="50000">
              <a:srgbClr val="FFFF00"/>
            </a:gs>
            <a:gs pos="75000">
              <a:srgbClr val="01A78F"/>
            </a:gs>
            <a:gs pos="100000">
              <a:srgbClr val="3366FF"/>
            </a:gs>
          </a:gsLst>
          <a:lin ang="5400000" scaled="0"/>
        </a:gradFill>
        <a:effectLst/>
      </p:bgPr>
    </p:bg>
    <p:spTree>
      <p:nvGrpSpPr>
        <p:cNvPr id="1" name=""/>
        <p:cNvGrpSpPr/>
        <p:nvPr/>
      </p:nvGrpSpPr>
      <p:grpSpPr>
        <a:xfrm>
          <a:off x="0" y="0"/>
          <a:ext cx="0" cy="0"/>
          <a:chOff x="0" y="0"/>
          <a:chExt cx="0" cy="0"/>
        </a:xfrm>
      </p:grpSpPr>
      <p:sp>
        <p:nvSpPr>
          <p:cNvPr id="5" name="Прямоугольник 4"/>
          <p:cNvSpPr/>
          <p:nvPr/>
        </p:nvSpPr>
        <p:spPr>
          <a:xfrm>
            <a:off x="1142976" y="428604"/>
            <a:ext cx="6715172" cy="646331"/>
          </a:xfrm>
          <a:prstGeom prst="rect">
            <a:avLst/>
          </a:prstGeom>
        </p:spPr>
        <p:txBody>
          <a:bodyPr wrap="square">
            <a:spAutoFit/>
          </a:bodyPr>
          <a:lstStyle/>
          <a:p>
            <a:pPr algn="ctr"/>
            <a:r>
              <a:rPr lang="kk-KZ" sz="3600" b="1" i="1" dirty="0" smtClean="0">
                <a:solidFill>
                  <a:srgbClr val="0070C0"/>
                </a:solidFill>
                <a:effectLst>
                  <a:outerShdw blurRad="38100" dist="38100" dir="2700000" algn="tl">
                    <a:srgbClr val="000000">
                      <a:alpha val="43137"/>
                    </a:srgbClr>
                  </a:outerShdw>
                </a:effectLst>
                <a:latin typeface="Times New Roman" pitchFamily="18" charset="0"/>
                <a:cs typeface="Times New Roman" pitchFamily="18" charset="0"/>
              </a:rPr>
              <a:t>Коучингтің  барысы:</a:t>
            </a:r>
            <a:endParaRPr lang="ru-RU" sz="2800" dirty="0"/>
          </a:p>
        </p:txBody>
      </p:sp>
      <p:pic>
        <p:nvPicPr>
          <p:cNvPr id="7" name="Picture 111" descr="18m5"/>
          <p:cNvPicPr>
            <a:picLocks noChangeAspect="1" noChangeArrowheads="1" noCrop="1"/>
          </p:cNvPicPr>
          <p:nvPr/>
        </p:nvPicPr>
        <p:blipFill>
          <a:blip r:embed="rId2"/>
          <a:srcRect/>
          <a:stretch>
            <a:fillRect/>
          </a:stretch>
        </p:blipFill>
        <p:spPr bwMode="auto">
          <a:xfrm>
            <a:off x="357158" y="4143380"/>
            <a:ext cx="2208213" cy="1905000"/>
          </a:xfrm>
          <a:prstGeom prst="rect">
            <a:avLst/>
          </a:prstGeom>
          <a:noFill/>
          <a:ln w="9525">
            <a:noFill/>
            <a:miter lim="800000"/>
            <a:headEnd/>
            <a:tailEnd/>
          </a:ln>
        </p:spPr>
      </p:pic>
      <p:sp>
        <p:nvSpPr>
          <p:cNvPr id="8" name="Выноска-облако 7"/>
          <p:cNvSpPr/>
          <p:nvPr/>
        </p:nvSpPr>
        <p:spPr>
          <a:xfrm rot="3436031">
            <a:off x="2989031" y="1081772"/>
            <a:ext cx="4867442" cy="5039368"/>
          </a:xfrm>
          <a:prstGeom prst="cloudCallou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6" name="TextBox 5"/>
          <p:cNvSpPr txBox="1"/>
          <p:nvPr/>
        </p:nvSpPr>
        <p:spPr>
          <a:xfrm>
            <a:off x="2714612" y="2786058"/>
            <a:ext cx="5500726" cy="1877437"/>
          </a:xfrm>
          <a:prstGeom prst="rect">
            <a:avLst/>
          </a:prstGeom>
          <a:noFill/>
        </p:spPr>
        <p:txBody>
          <a:bodyPr wrap="square" rtlCol="0">
            <a:spAutoFit/>
          </a:bodyPr>
          <a:lstStyle/>
          <a:p>
            <a:pPr algn="ctr"/>
            <a:r>
              <a:rPr lang="kk-KZ" sz="3200" b="1" i="1" dirty="0" smtClean="0">
                <a:solidFill>
                  <a:srgbClr val="FFFF00"/>
                </a:solidFill>
                <a:latin typeface="Times New Roman" pitchFamily="18" charset="0"/>
                <a:cs typeface="Times New Roman" pitchFamily="18" charset="0"/>
              </a:rPr>
              <a:t>І</a:t>
            </a:r>
            <a:r>
              <a:rPr lang="kk-KZ" sz="2800" b="1" i="1" dirty="0" smtClean="0">
                <a:solidFill>
                  <a:srgbClr val="FFFF00"/>
                </a:solidFill>
                <a:latin typeface="Times New Roman" pitchFamily="18" charset="0"/>
                <a:cs typeface="Times New Roman" pitchFamily="18" charset="0"/>
              </a:rPr>
              <a:t>. Ұйымдастыру кезеңі</a:t>
            </a:r>
            <a:r>
              <a:rPr lang="kk-KZ" sz="2800" dirty="0">
                <a:solidFill>
                  <a:srgbClr val="FFFF00"/>
                </a:solidFill>
              </a:rPr>
              <a:t> </a:t>
            </a:r>
            <a:endParaRPr lang="kk-KZ" sz="2800" dirty="0" smtClean="0">
              <a:solidFill>
                <a:srgbClr val="FFFF00"/>
              </a:solidFill>
            </a:endParaRPr>
          </a:p>
          <a:p>
            <a:pPr algn="ctr"/>
            <a:r>
              <a:rPr lang="kk-KZ" sz="2400" dirty="0" smtClean="0">
                <a:latin typeface="Times New Roman" pitchFamily="18" charset="0"/>
                <a:cs typeface="Times New Roman" pitchFamily="18" charset="0"/>
              </a:rPr>
              <a:t>Тренинг </a:t>
            </a:r>
            <a:r>
              <a:rPr lang="kk-KZ" sz="2400" dirty="0">
                <a:latin typeface="Times New Roman" pitchFamily="18" charset="0"/>
                <a:cs typeface="Times New Roman" pitchFamily="18" charset="0"/>
              </a:rPr>
              <a:t>тақырыбы: </a:t>
            </a:r>
            <a:r>
              <a:rPr lang="kk-KZ" sz="2400" b="1" dirty="0">
                <a:latin typeface="Times New Roman" pitchFamily="18" charset="0"/>
                <a:cs typeface="Times New Roman" pitchFamily="18" charset="0"/>
              </a:rPr>
              <a:t>«Қарым-қатынас»</a:t>
            </a:r>
            <a:r>
              <a:rPr lang="en-US" sz="2400" b="1" i="1" dirty="0" smtClean="0">
                <a:solidFill>
                  <a:srgbClr val="FF0000"/>
                </a:solidFill>
                <a:latin typeface="Times New Roman" pitchFamily="18" charset="0"/>
                <a:cs typeface="Times New Roman" pitchFamily="18" charset="0"/>
              </a:rPr>
              <a:t/>
            </a:r>
            <a:br>
              <a:rPr lang="en-US" sz="2400" b="1" i="1" dirty="0" smtClean="0">
                <a:solidFill>
                  <a:srgbClr val="FF0000"/>
                </a:solidFill>
                <a:latin typeface="Times New Roman" pitchFamily="18" charset="0"/>
                <a:cs typeface="Times New Roman" pitchFamily="18" charset="0"/>
              </a:rPr>
            </a:br>
            <a:r>
              <a:rPr lang="kk-KZ" sz="2800" b="1" i="1" dirty="0" smtClean="0">
                <a:solidFill>
                  <a:srgbClr val="FFFF00"/>
                </a:solidFill>
                <a:latin typeface="Times New Roman" pitchFamily="18" charset="0"/>
                <a:cs typeface="Times New Roman" pitchFamily="18" charset="0"/>
              </a:rPr>
              <a:t>ІІ. Практикалық </a:t>
            </a:r>
            <a:r>
              <a:rPr lang="kk-KZ" sz="2800" b="1" i="1" dirty="0" smtClean="0">
                <a:solidFill>
                  <a:srgbClr val="FFFF00"/>
                </a:solidFill>
                <a:latin typeface="Times New Roman" pitchFamily="18" charset="0"/>
                <a:cs typeface="Times New Roman" pitchFamily="18" charset="0"/>
              </a:rPr>
              <a:t>жұмыс</a:t>
            </a:r>
          </a:p>
          <a:p>
            <a:pPr algn="ctr"/>
            <a:r>
              <a:rPr lang="kk-KZ" sz="2800" b="1" i="1" dirty="0" smtClean="0">
                <a:solidFill>
                  <a:srgbClr val="FFFF00"/>
                </a:solidFill>
                <a:latin typeface="Times New Roman" pitchFamily="18" charset="0"/>
                <a:cs typeface="Times New Roman" pitchFamily="18" charset="0"/>
              </a:rPr>
              <a:t>(слайд)</a:t>
            </a:r>
            <a:endParaRPr lang="ru-RU" sz="3200" b="1" dirty="0">
              <a:solidFill>
                <a:srgbClr val="FFFF00"/>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gradFill>
          <a:gsLst>
            <a:gs pos="0">
              <a:srgbClr val="FF3399"/>
            </a:gs>
            <a:gs pos="25000">
              <a:srgbClr val="FF6633"/>
            </a:gs>
            <a:gs pos="50000">
              <a:srgbClr val="FFFF00"/>
            </a:gs>
            <a:gs pos="75000">
              <a:srgbClr val="01A78F"/>
            </a:gs>
            <a:gs pos="100000">
              <a:srgbClr val="3366FF"/>
            </a:gs>
          </a:gsLst>
          <a:lin ang="5400000" scaled="0"/>
        </a:gradFill>
        <a:effectLst/>
      </p:bgPr>
    </p:bg>
    <p:spTree>
      <p:nvGrpSpPr>
        <p:cNvPr id="1" name=""/>
        <p:cNvGrpSpPr/>
        <p:nvPr/>
      </p:nvGrpSpPr>
      <p:grpSpPr>
        <a:xfrm>
          <a:off x="0" y="0"/>
          <a:ext cx="0" cy="0"/>
          <a:chOff x="0" y="0"/>
          <a:chExt cx="0" cy="0"/>
        </a:xfrm>
      </p:grpSpPr>
      <p:sp>
        <p:nvSpPr>
          <p:cNvPr id="5" name="Прямоугольник 4"/>
          <p:cNvSpPr/>
          <p:nvPr/>
        </p:nvSpPr>
        <p:spPr>
          <a:xfrm>
            <a:off x="194976" y="714356"/>
            <a:ext cx="8919429" cy="1015663"/>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ru-RU" sz="6000" b="1" i="1" cap="none" spc="50" dirty="0" smtClean="0">
                <a:ln w="11430"/>
                <a:solidFill>
                  <a:srgbClr val="FFFF00"/>
                </a:solidFill>
                <a:effectLst>
                  <a:outerShdw blurRad="76200" dist="50800" dir="5400000" algn="tl" rotWithShape="0">
                    <a:srgbClr val="000000">
                      <a:alpha val="65000"/>
                    </a:srgbClr>
                  </a:outerShdw>
                </a:effectLst>
                <a:latin typeface="Times New Roman" pitchFamily="18" charset="0"/>
                <a:cs typeface="Times New Roman" pitchFamily="18" charset="0"/>
              </a:rPr>
              <a:t>К</a:t>
            </a:r>
            <a:r>
              <a:rPr lang="kk-KZ" sz="6000" b="1" i="1" cap="none" spc="50" dirty="0" smtClean="0">
                <a:ln w="11430"/>
                <a:solidFill>
                  <a:srgbClr val="FFFF00"/>
                </a:solidFill>
                <a:effectLst>
                  <a:outerShdw blurRad="76200" dist="50800" dir="5400000" algn="tl" rotWithShape="0">
                    <a:srgbClr val="000000">
                      <a:alpha val="65000"/>
                    </a:srgbClr>
                  </a:outerShdw>
                </a:effectLst>
                <a:latin typeface="Times New Roman" pitchFamily="18" charset="0"/>
                <a:cs typeface="Times New Roman" pitchFamily="18" charset="0"/>
              </a:rPr>
              <a:t>өңіл күйлеріңіз қандай?</a:t>
            </a:r>
            <a:endParaRPr lang="ru-RU" sz="6000" b="1" i="1" cap="none" spc="50" dirty="0">
              <a:ln w="11430"/>
              <a:solidFill>
                <a:srgbClr val="FFFF00"/>
              </a:solidFill>
              <a:effectLst>
                <a:outerShdw blurRad="76200" dist="50800" dir="5400000" algn="tl" rotWithShape="0">
                  <a:srgbClr val="000000">
                    <a:alpha val="65000"/>
                  </a:srgbClr>
                </a:outerShdw>
              </a:effectLst>
              <a:latin typeface="Times New Roman" pitchFamily="18" charset="0"/>
              <a:cs typeface="Times New Roman" pitchFamily="18" charset="0"/>
            </a:endParaRPr>
          </a:p>
        </p:txBody>
      </p:sp>
      <p:pic>
        <p:nvPicPr>
          <p:cNvPr id="7" name="Picture 10"/>
          <p:cNvPicPr>
            <a:picLocks noChangeAspect="1" noChangeArrowheads="1"/>
          </p:cNvPicPr>
          <p:nvPr/>
        </p:nvPicPr>
        <p:blipFill>
          <a:blip r:embed="rId2" cstate="print"/>
          <a:srcRect/>
          <a:stretch>
            <a:fillRect/>
          </a:stretch>
        </p:blipFill>
        <p:spPr bwMode="auto">
          <a:xfrm>
            <a:off x="3571868" y="2214554"/>
            <a:ext cx="2242833" cy="3214710"/>
          </a:xfrm>
          <a:prstGeom prst="rect">
            <a:avLst/>
          </a:prstGeom>
          <a:noFill/>
          <a:ln w="9525">
            <a:noFill/>
            <a:round/>
            <a:headEnd/>
            <a:tailEnd/>
          </a:ln>
        </p:spPr>
      </p:pic>
      <p:pic>
        <p:nvPicPr>
          <p:cNvPr id="8" name="Picture 9"/>
          <p:cNvPicPr>
            <a:picLocks noChangeAspect="1" noChangeArrowheads="1"/>
          </p:cNvPicPr>
          <p:nvPr/>
        </p:nvPicPr>
        <p:blipFill>
          <a:blip r:embed="rId3" cstate="print"/>
          <a:srcRect/>
          <a:stretch>
            <a:fillRect/>
          </a:stretch>
        </p:blipFill>
        <p:spPr bwMode="auto">
          <a:xfrm>
            <a:off x="5500694" y="1714488"/>
            <a:ext cx="1976951" cy="2812592"/>
          </a:xfrm>
          <a:prstGeom prst="rect">
            <a:avLst/>
          </a:prstGeom>
          <a:noFill/>
          <a:ln w="9525">
            <a:noFill/>
            <a:round/>
            <a:headEnd/>
            <a:tailEnd/>
          </a:ln>
        </p:spPr>
      </p:pic>
      <p:pic>
        <p:nvPicPr>
          <p:cNvPr id="9" name="Picture 9"/>
          <p:cNvPicPr>
            <a:picLocks noChangeAspect="1" noChangeArrowheads="1"/>
          </p:cNvPicPr>
          <p:nvPr/>
        </p:nvPicPr>
        <p:blipFill>
          <a:blip r:embed="rId3" cstate="print"/>
          <a:srcRect/>
          <a:stretch>
            <a:fillRect/>
          </a:stretch>
        </p:blipFill>
        <p:spPr bwMode="auto">
          <a:xfrm>
            <a:off x="1643042" y="1785926"/>
            <a:ext cx="1976951" cy="2812592"/>
          </a:xfrm>
          <a:prstGeom prst="rect">
            <a:avLst/>
          </a:prstGeom>
          <a:noFill/>
          <a:ln w="9525">
            <a:noFill/>
            <a:round/>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xit" fill="hold" nodeType="clickEffect">
                                  <p:stCondLst>
                                    <p:cond delay="0"/>
                                  </p:stCondLst>
                                  <p:childTnLst>
                                    <p:animEffect transition="out" filter="wipe(up)">
                                      <p:cBhvr additive="repl">
                                        <p:cTn id="6" dur="180" accel="50000">
                                          <p:stCondLst>
                                            <p:cond delay="0"/>
                                          </p:stCondLst>
                                        </p:cTn>
                                        <p:tgtEl>
                                          <p:spTgt spid="7"/>
                                        </p:tgtEl>
                                      </p:cBhvr>
                                    </p:animEffect>
                                    <p:anim calcmode="lin" valueType="num">
                                      <p:cBhvr additive="repl">
                                        <p:cTn id="7" dur="1822" fill="hold">
                                          <p:stCondLst>
                                            <p:cond delay="0"/>
                                          </p:stCondLst>
                                        </p:cTn>
                                        <p:tgtEl>
                                          <p:spTgt spid="7"/>
                                        </p:tgtEl>
                                        <p:attrNameLst>
                                          <p:attrName>ppt_x</p:attrName>
                                        </p:attrNameLst>
                                      </p:cBhvr>
                                      <p:tavLst>
                                        <p:tav tm="100000">
                                          <p:val>
                                            <p:strVal val="#ppt_x"/>
                                          </p:val>
                                        </p:tav>
                                        <p:tav tm="100000">
                                          <p:val>
                                            <p:strVal val="#ppt_x+0.25"/>
                                          </p:val>
                                        </p:tav>
                                      </p:tavLst>
                                    </p:anim>
                                    <p:anim calcmode="lin" valueType="num">
                                      <p:cBhvr additive="repl">
                                        <p:cTn id="8" dur="178" fill="hold">
                                          <p:stCondLst>
                                            <p:cond delay="0"/>
                                          </p:stCondLst>
                                        </p:cTn>
                                        <p:tgtEl>
                                          <p:spTgt spid="7"/>
                                        </p:tgtEl>
                                        <p:attrNameLst>
                                          <p:attrName>ppt_x</p:attrName>
                                        </p:attrNameLst>
                                      </p:cBhvr>
                                      <p:tavLst>
                                        <p:tav tm="100000">
                                          <p:val>
                                            <p:strVal val="#ppt_x"/>
                                          </p:val>
                                        </p:tav>
                                        <p:tav tm="100000">
                                          <p:val>
                                            <p:strVal val="#ppt_x"/>
                                          </p:val>
                                        </p:tav>
                                      </p:tavLst>
                                    </p:anim>
                                    <p:anim calcmode="lin" valueType="num">
                                      <p:cBhvr additive="repl">
                                        <p:cTn id="9" dur="664" fill="hold">
                                          <p:stCondLst>
                                            <p:cond delay="0"/>
                                          </p:stCondLst>
                                        </p:cTn>
                                        <p:tgtEl>
                                          <p:spTgt spid="7"/>
                                        </p:tgtEl>
                                        <p:attrNameLst>
                                          <p:attrName>ppt_y</p:attrName>
                                        </p:attrNameLst>
                                      </p:cBhvr>
                                      <p:tavLst>
                                        <p:tav tm="5000">
                                          <p:val>
                                            <p:strVal val="#ppt_y"/>
                                          </p:val>
                                        </p:tav>
                                        <p:tav tm="10000">
                                          <p:val>
                                            <p:strVal val="#ppt_y+0.026"/>
                                          </p:val>
                                        </p:tav>
                                        <p:tav tm="15000">
                                          <p:val>
                                            <p:strVal val="#ppt_y+0.052"/>
                                          </p:val>
                                        </p:tav>
                                        <p:tav tm="20000">
                                          <p:val>
                                            <p:strVal val="#ppt_y+0.078"/>
                                          </p:val>
                                        </p:tav>
                                        <p:tav tm="30000">
                                          <p:val>
                                            <p:strVal val="#ppt_y+0.103"/>
                                          </p:val>
                                        </p:tav>
                                        <p:tav tm="40000">
                                          <p:val>
                                            <p:strVal val="#ppt_y+0.151"/>
                                          </p:val>
                                        </p:tav>
                                        <p:tav tm="50000">
                                          <p:val>
                                            <p:strVal val="#ppt_y+0.196"/>
                                          </p:val>
                                        </p:tav>
                                        <p:tav tm="60000">
                                          <p:val>
                                            <p:strVal val="#ppt_y+0.236"/>
                                          </p:val>
                                        </p:tav>
                                        <p:tav tm="70000">
                                          <p:val>
                                            <p:strVal val="#ppt_y+0.270"/>
                                          </p:val>
                                        </p:tav>
                                        <p:tav tm="80000">
                                          <p:val>
                                            <p:strVal val="#ppt_y+0.297"/>
                                          </p:val>
                                        </p:tav>
                                        <p:tav tm="90000">
                                          <p:val>
                                            <p:strVal val="#ppt_y+0.317"/>
                                          </p:val>
                                        </p:tav>
                                        <p:tav tm="100000">
                                          <p:val>
                                            <p:strVal val="#ppt_y+0.329"/>
                                          </p:val>
                                        </p:tav>
                                        <p:tav tm="100000">
                                          <p:val>
                                            <p:strVal val="#ppt_y+0.333"/>
                                          </p:val>
                                        </p:tav>
                                      </p:tavLst>
                                    </p:anim>
                                    <p:anim calcmode="lin" valueType="num">
                                      <p:cBhvr additive="repl">
                                        <p:cTn id="10" dur="664" fill="hold">
                                          <p:stCondLst>
                                            <p:cond delay="0"/>
                                          </p:stCondLst>
                                        </p:cTn>
                                        <p:tgtEl>
                                          <p:spTgt spid="7"/>
                                        </p:tgtEl>
                                        <p:attrNameLst>
                                          <p:attrName>ppt_y</p:attrName>
                                        </p:attrNameLst>
                                      </p:cBhvr>
                                      <p:tavLst>
                                        <p:tav tm="10000">
                                          <p:val>
                                            <p:strVal val="#ppt_y"/>
                                          </p:val>
                                        </p:tav>
                                        <p:tav tm="20000">
                                          <p:val>
                                            <p:strVal val="#ppt_y-0.034"/>
                                          </p:val>
                                        </p:tav>
                                        <p:tav tm="30000">
                                          <p:val>
                                            <p:strVal val="#ppt_y-0.065"/>
                                          </p:val>
                                        </p:tav>
                                        <p:tav tm="40000">
                                          <p:val>
                                            <p:strVal val="#ppt_y-0.090"/>
                                          </p:val>
                                        </p:tav>
                                        <p:tav tm="50000">
                                          <p:val>
                                            <p:strVal val="#ppt_y-0.106"/>
                                          </p:val>
                                        </p:tav>
                                        <p:tav tm="60000">
                                          <p:val>
                                            <p:strVal val="#ppt_y-0.111"/>
                                          </p:val>
                                        </p:tav>
                                        <p:tav tm="70000">
                                          <p:val>
                                            <p:strVal val="#ppt_y-0.106"/>
                                          </p:val>
                                        </p:tav>
                                        <p:tav tm="80000">
                                          <p:val>
                                            <p:strVal val="#ppt_y-0.090"/>
                                          </p:val>
                                        </p:tav>
                                        <p:tav tm="90000">
                                          <p:val>
                                            <p:strVal val="#ppt_y-0.065"/>
                                          </p:val>
                                        </p:tav>
                                        <p:tav tm="100000">
                                          <p:val>
                                            <p:strVal val="#ppt_y-0.034"/>
                                          </p:val>
                                        </p:tav>
                                        <p:tav tm="100000">
                                          <p:val>
                                            <p:strVal val="#ppt_y"/>
                                          </p:val>
                                        </p:tav>
                                      </p:tavLst>
                                    </p:anim>
                                    <p:anim calcmode="lin" valueType="num">
                                      <p:cBhvr additive="repl">
                                        <p:cTn id="11" dur="332" fill="hold">
                                          <p:stCondLst>
                                            <p:cond delay="0"/>
                                          </p:stCondLst>
                                        </p:cTn>
                                        <p:tgtEl>
                                          <p:spTgt spid="7"/>
                                        </p:tgtEl>
                                        <p:attrNameLst>
                                          <p:attrName>ppt_y</p:attrName>
                                        </p:attrNameLst>
                                      </p:cBhvr>
                                      <p:tavLst>
                                        <p:tav tm="10000">
                                          <p:val>
                                            <p:strVal val="#ppt_y"/>
                                          </p:val>
                                        </p:tav>
                                        <p:tav tm="20000">
                                          <p:val>
                                            <p:strVal val="#ppt_y-0.011"/>
                                          </p:val>
                                        </p:tav>
                                        <p:tav tm="30000">
                                          <p:val>
                                            <p:strVal val="#ppt_y-0.022"/>
                                          </p:val>
                                        </p:tav>
                                        <p:tav tm="40000">
                                          <p:val>
                                            <p:strVal val="#ppt_y-0.030"/>
                                          </p:val>
                                        </p:tav>
                                        <p:tav tm="50000">
                                          <p:val>
                                            <p:strVal val="#ppt_y-0.035"/>
                                          </p:val>
                                        </p:tav>
                                        <p:tav tm="60000">
                                          <p:val>
                                            <p:strVal val="#ppt_y-0.037"/>
                                          </p:val>
                                        </p:tav>
                                        <p:tav tm="70000">
                                          <p:val>
                                            <p:strVal val="#ppt_y-0.035"/>
                                          </p:val>
                                        </p:tav>
                                        <p:tav tm="80000">
                                          <p:val>
                                            <p:strVal val="#ppt_y-0.030"/>
                                          </p:val>
                                        </p:tav>
                                        <p:tav tm="90000">
                                          <p:val>
                                            <p:strVal val="#ppt_y-0.022"/>
                                          </p:val>
                                        </p:tav>
                                        <p:tav tm="100000">
                                          <p:val>
                                            <p:strVal val="#ppt_y-0.011"/>
                                          </p:val>
                                        </p:tav>
                                        <p:tav tm="100000">
                                          <p:val>
                                            <p:strVal val="#ppt_y"/>
                                          </p:val>
                                        </p:tav>
                                      </p:tavLst>
                                    </p:anim>
                                    <p:anim calcmode="lin" valueType="num">
                                      <p:cBhvr additive="repl">
                                        <p:cTn id="12" dur="164" fill="hold">
                                          <p:stCondLst>
                                            <p:cond delay="0"/>
                                          </p:stCondLst>
                                        </p:cTn>
                                        <p:tgtEl>
                                          <p:spTgt spid="7"/>
                                        </p:tgtEl>
                                        <p:attrNameLst>
                                          <p:attrName>ppt_y</p:attrName>
                                        </p:attrNameLst>
                                      </p:cBhvr>
                                      <p:tavLst>
                                        <p:tav tm="10000">
                                          <p:val>
                                            <p:strVal val="#ppt_y"/>
                                          </p:val>
                                        </p:tav>
                                        <p:tav tm="20000">
                                          <p:val>
                                            <p:strVal val="#ppt_y-0.004"/>
                                          </p:val>
                                        </p:tav>
                                        <p:tav tm="30000">
                                          <p:val>
                                            <p:strVal val="#ppt_y-0.007"/>
                                          </p:val>
                                        </p:tav>
                                        <p:tav tm="40000">
                                          <p:val>
                                            <p:strVal val="#ppt_y-0.010"/>
                                          </p:val>
                                        </p:tav>
                                        <p:tav tm="50000">
                                          <p:val>
                                            <p:strVal val="#ppt_y-0.012"/>
                                          </p:val>
                                        </p:tav>
                                        <p:tav tm="60000">
                                          <p:val>
                                            <p:strVal val="#ppt_y-0.0123"/>
                                          </p:val>
                                        </p:tav>
                                        <p:tav tm="70000">
                                          <p:val>
                                            <p:strVal val="#ppt_y-0.012"/>
                                          </p:val>
                                        </p:tav>
                                        <p:tav tm="80000">
                                          <p:val>
                                            <p:strVal val="#ppt_y-0.010"/>
                                          </p:val>
                                        </p:tav>
                                        <p:tav tm="90000">
                                          <p:val>
                                            <p:strVal val="#ppt_y-0.007"/>
                                          </p:val>
                                        </p:tav>
                                        <p:tav tm="100000">
                                          <p:val>
                                            <p:strVal val="#ppt_y-0.004"/>
                                          </p:val>
                                        </p:tav>
                                        <p:tav tm="100000">
                                          <p:val>
                                            <p:strVal val="#ppt_y"/>
                                          </p:val>
                                        </p:tav>
                                      </p:tavLst>
                                    </p:anim>
                                    <p:anim calcmode="lin" valueType="num">
                                      <p:cBhvr additive="repl">
                                        <p:cTn id="13" dur="180" accel="50000" fill="hold">
                                          <p:stCondLst>
                                            <p:cond delay="0"/>
                                          </p:stCondLst>
                                        </p:cTn>
                                        <p:tgtEl>
                                          <p:spTgt spid="7"/>
                                        </p:tgtEl>
                                        <p:attrNameLst>
                                          <p:attrName>ppt_y</p:attrName>
                                        </p:attrNameLst>
                                      </p:cBhvr>
                                      <p:tavLst>
                                        <p:tav tm="100000">
                                          <p:val>
                                            <p:strVal val="#ppt_y"/>
                                          </p:val>
                                        </p:tav>
                                        <p:tav tm="100000">
                                          <p:val>
                                            <p:strVal val="#ppt_y+#ppt_h"/>
                                          </p:val>
                                        </p:tav>
                                      </p:tavLst>
                                    </p:anim>
                                    <p:animScale>
                                      <p:cBhvr additive="repl">
                                        <p:cTn id="14" dur="26" fill="hold">
                                          <p:stCondLst>
                                            <p:cond delay="620"/>
                                          </p:stCondLst>
                                        </p:cTn>
                                        <p:tgtEl>
                                          <p:spTgt spid="7"/>
                                        </p:tgtEl>
                                      </p:cBhvr>
                                      <p:to x="100000" y="60000"/>
                                    </p:animScale>
                                    <p:animScale>
                                      <p:cBhvr additive="repl">
                                        <p:cTn id="15" dur="166" decel="50000" fill="hold">
                                          <p:stCondLst>
                                            <p:cond delay="646"/>
                                          </p:stCondLst>
                                        </p:cTn>
                                        <p:tgtEl>
                                          <p:spTgt spid="7"/>
                                        </p:tgtEl>
                                      </p:cBhvr>
                                      <p:to x="100000" y="100000"/>
                                    </p:animScale>
                                    <p:animScale>
                                      <p:cBhvr additive="repl">
                                        <p:cTn id="16" dur="26" fill="hold">
                                          <p:stCondLst>
                                            <p:cond delay="1312"/>
                                          </p:stCondLst>
                                        </p:cTn>
                                        <p:tgtEl>
                                          <p:spTgt spid="7"/>
                                        </p:tgtEl>
                                      </p:cBhvr>
                                      <p:to x="100000" y="80000"/>
                                    </p:animScale>
                                    <p:animScale>
                                      <p:cBhvr additive="repl">
                                        <p:cTn id="17" dur="166" decel="50000" fill="hold">
                                          <p:stCondLst>
                                            <p:cond delay="1338"/>
                                          </p:stCondLst>
                                        </p:cTn>
                                        <p:tgtEl>
                                          <p:spTgt spid="7"/>
                                        </p:tgtEl>
                                      </p:cBhvr>
                                      <p:to x="100000" y="100000"/>
                                    </p:animScale>
                                    <p:animScale>
                                      <p:cBhvr additive="repl">
                                        <p:cTn id="18" dur="26" fill="hold">
                                          <p:stCondLst>
                                            <p:cond delay="1642"/>
                                          </p:stCondLst>
                                        </p:cTn>
                                        <p:tgtEl>
                                          <p:spTgt spid="7"/>
                                        </p:tgtEl>
                                      </p:cBhvr>
                                      <p:to x="100000" y="90000"/>
                                    </p:animScale>
                                    <p:animScale>
                                      <p:cBhvr additive="repl">
                                        <p:cTn id="19" dur="166" decel="50000" fill="hold">
                                          <p:stCondLst>
                                            <p:cond delay="1668"/>
                                          </p:stCondLst>
                                        </p:cTn>
                                        <p:tgtEl>
                                          <p:spTgt spid="7"/>
                                        </p:tgtEl>
                                      </p:cBhvr>
                                      <p:to x="100000" y="100000"/>
                                    </p:animScale>
                                    <p:animScale>
                                      <p:cBhvr additive="repl">
                                        <p:cTn id="20" dur="26" fill="hold">
                                          <p:stCondLst>
                                            <p:cond delay="1808"/>
                                          </p:stCondLst>
                                        </p:cTn>
                                        <p:tgtEl>
                                          <p:spTgt spid="7"/>
                                        </p:tgtEl>
                                      </p:cBhvr>
                                      <p:to x="100000" y="95000"/>
                                    </p:animScale>
                                    <p:animScale>
                                      <p:cBhvr additive="repl">
                                        <p:cTn id="21" dur="166" decel="50000" fill="hold">
                                          <p:stCondLst>
                                            <p:cond delay="1834"/>
                                          </p:stCondLst>
                                        </p:cTn>
                                        <p:tgtEl>
                                          <p:spTgt spid="7"/>
                                        </p:tgtEl>
                                      </p:cBhvr>
                                      <p:to x="100000" y="100000"/>
                                    </p:animScale>
                                    <p:set>
                                      <p:cBhvr additive="repl">
                                        <p:cTn id="22" dur="1" fill="hold">
                                          <p:stCondLst>
                                            <p:cond delay="0"/>
                                          </p:stCondLst>
                                        </p:cTn>
                                        <p:tgtEl>
                                          <p:spTgt spid="7"/>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35" presetClass="exit" fill="hold" nodeType="clickEffect">
                                  <p:stCondLst>
                                    <p:cond delay="0"/>
                                  </p:stCondLst>
                                  <p:childTnLst>
                                    <p:animEffect transition="out" filter="fade">
                                      <p:cBhvr additive="repl">
                                        <p:cTn id="26" dur="2000"/>
                                        <p:tgtEl>
                                          <p:spTgt spid="8"/>
                                        </p:tgtEl>
                                      </p:cBhvr>
                                    </p:animEffect>
                                    <p:anim calcmode="lin" valueType="num">
                                      <p:cBhvr additive="repl">
                                        <p:cTn id="27" dur="2000" fill="hold"/>
                                        <p:tgtEl>
                                          <p:spTgt spid="8"/>
                                        </p:tgtEl>
                                        <p:attrNameLst>
                                          <p:attrName>r</p:attrName>
                                        </p:attrNameLst>
                                      </p:cBhvr>
                                      <p:tavLst>
                                        <p:tav tm="100000">
                                          <p:val>
                                            <p:strVal val="0"/>
                                          </p:val>
                                        </p:tav>
                                        <p:tav tm="100000">
                                          <p:val>
                                            <p:strVal val="720"/>
                                          </p:val>
                                        </p:tav>
                                      </p:tavLst>
                                    </p:anim>
                                    <p:anim calcmode="lin" valueType="num">
                                      <p:cBhvr additive="repl">
                                        <p:cTn id="28" dur="2000" fill="hold"/>
                                        <p:tgtEl>
                                          <p:spTgt spid="8"/>
                                        </p:tgtEl>
                                        <p:attrNameLst>
                                          <p:attrName>ppt_h</p:attrName>
                                        </p:attrNameLst>
                                      </p:cBhvr>
                                      <p:tavLst>
                                        <p:tav tm="100000">
                                          <p:val>
                                            <p:strVal val="#ppt_h"/>
                                          </p:val>
                                        </p:tav>
                                        <p:tav tm="100000">
                                          <p:val>
                                            <p:strVal val="0"/>
                                          </p:val>
                                        </p:tav>
                                      </p:tavLst>
                                    </p:anim>
                                    <p:anim calcmode="lin" valueType="num">
                                      <p:cBhvr additive="repl">
                                        <p:cTn id="29" dur="2000" fill="hold"/>
                                        <p:tgtEl>
                                          <p:spTgt spid="8"/>
                                        </p:tgtEl>
                                        <p:attrNameLst>
                                          <p:attrName>ppt_w</p:attrName>
                                        </p:attrNameLst>
                                      </p:cBhvr>
                                      <p:tavLst>
                                        <p:tav tm="100000">
                                          <p:val>
                                            <p:strVal val="#ppt_w"/>
                                          </p:val>
                                        </p:tav>
                                        <p:tav tm="100000">
                                          <p:val>
                                            <p:strVal val="0"/>
                                          </p:val>
                                        </p:tav>
                                      </p:tavLst>
                                    </p:anim>
                                    <p:set>
                                      <p:cBhvr additive="repl">
                                        <p:cTn id="30" dur="1" fill="hold">
                                          <p:stCondLst>
                                            <p:cond delay="0"/>
                                          </p:stCondLst>
                                        </p:cTn>
                                        <p:tgtEl>
                                          <p:spTgt spid="8"/>
                                        </p:tgtEl>
                                        <p:attrNameLst>
                                          <p:attrName>style.visibility</p:attrName>
                                        </p:attrNameLst>
                                      </p:cBhvr>
                                      <p:to>
                                        <p:strVal val="hidden"/>
                                      </p:to>
                                    </p:set>
                                  </p:childTnLst>
                                </p:cTn>
                              </p:par>
                            </p:childTnLst>
                          </p:cTn>
                        </p:par>
                      </p:childTnLst>
                    </p:cTn>
                  </p:par>
                  <p:par>
                    <p:cTn id="31" fill="hold">
                      <p:stCondLst>
                        <p:cond delay="indefinite"/>
                      </p:stCondLst>
                      <p:childTnLst>
                        <p:par>
                          <p:cTn id="32" fill="hold">
                            <p:stCondLst>
                              <p:cond delay="0"/>
                            </p:stCondLst>
                            <p:childTnLst>
                              <p:par>
                                <p:cTn id="33" presetID="35" presetClass="exit" fill="hold" nodeType="clickEffect">
                                  <p:stCondLst>
                                    <p:cond delay="0"/>
                                  </p:stCondLst>
                                  <p:childTnLst>
                                    <p:animEffect transition="out" filter="fade">
                                      <p:cBhvr additive="repl">
                                        <p:cTn id="34" dur="2000"/>
                                        <p:tgtEl>
                                          <p:spTgt spid="9"/>
                                        </p:tgtEl>
                                      </p:cBhvr>
                                    </p:animEffect>
                                    <p:anim calcmode="lin" valueType="num">
                                      <p:cBhvr additive="repl">
                                        <p:cTn id="35" dur="2000" fill="hold"/>
                                        <p:tgtEl>
                                          <p:spTgt spid="9"/>
                                        </p:tgtEl>
                                        <p:attrNameLst>
                                          <p:attrName>r</p:attrName>
                                        </p:attrNameLst>
                                      </p:cBhvr>
                                      <p:tavLst>
                                        <p:tav tm="100000">
                                          <p:val>
                                            <p:strVal val="0"/>
                                          </p:val>
                                        </p:tav>
                                        <p:tav tm="100000">
                                          <p:val>
                                            <p:strVal val="720"/>
                                          </p:val>
                                        </p:tav>
                                      </p:tavLst>
                                    </p:anim>
                                    <p:anim calcmode="lin" valueType="num">
                                      <p:cBhvr additive="repl">
                                        <p:cTn id="36" dur="2000" fill="hold"/>
                                        <p:tgtEl>
                                          <p:spTgt spid="9"/>
                                        </p:tgtEl>
                                        <p:attrNameLst>
                                          <p:attrName>ppt_h</p:attrName>
                                        </p:attrNameLst>
                                      </p:cBhvr>
                                      <p:tavLst>
                                        <p:tav tm="100000">
                                          <p:val>
                                            <p:strVal val="#ppt_h"/>
                                          </p:val>
                                        </p:tav>
                                        <p:tav tm="100000">
                                          <p:val>
                                            <p:strVal val="0"/>
                                          </p:val>
                                        </p:tav>
                                      </p:tavLst>
                                    </p:anim>
                                    <p:anim calcmode="lin" valueType="num">
                                      <p:cBhvr additive="repl">
                                        <p:cTn id="37" dur="2000" fill="hold"/>
                                        <p:tgtEl>
                                          <p:spTgt spid="9"/>
                                        </p:tgtEl>
                                        <p:attrNameLst>
                                          <p:attrName>ppt_w</p:attrName>
                                        </p:attrNameLst>
                                      </p:cBhvr>
                                      <p:tavLst>
                                        <p:tav tm="100000">
                                          <p:val>
                                            <p:strVal val="#ppt_w"/>
                                          </p:val>
                                        </p:tav>
                                        <p:tav tm="100000">
                                          <p:val>
                                            <p:strVal val="0"/>
                                          </p:val>
                                        </p:tav>
                                      </p:tavLst>
                                    </p:anim>
                                    <p:set>
                                      <p:cBhvr additive="repl">
                                        <p:cTn id="38" dur="1" fill="hold">
                                          <p:stCondLst>
                                            <p:cond delay="0"/>
                                          </p:stCondLst>
                                        </p:cTn>
                                        <p:tgtEl>
                                          <p:spTgt spid="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gradFill>
          <a:gsLst>
            <a:gs pos="0">
              <a:srgbClr val="FF3399"/>
            </a:gs>
            <a:gs pos="25000">
              <a:srgbClr val="FF6633"/>
            </a:gs>
            <a:gs pos="50000">
              <a:srgbClr val="FFFF00"/>
            </a:gs>
            <a:gs pos="75000">
              <a:srgbClr val="01A78F"/>
            </a:gs>
            <a:gs pos="100000">
              <a:srgbClr val="3366FF"/>
            </a:gs>
          </a:gsLst>
          <a:lin ang="5400000" scaled="0"/>
        </a:gradFill>
        <a:effectLst/>
      </p:bgPr>
    </p:bg>
    <p:spTree>
      <p:nvGrpSpPr>
        <p:cNvPr id="1" name=""/>
        <p:cNvGrpSpPr/>
        <p:nvPr/>
      </p:nvGrpSpPr>
      <p:grpSpPr>
        <a:xfrm>
          <a:off x="0" y="0"/>
          <a:ext cx="0" cy="0"/>
          <a:chOff x="0" y="0"/>
          <a:chExt cx="0" cy="0"/>
        </a:xfrm>
      </p:grpSpPr>
      <p:sp>
        <p:nvSpPr>
          <p:cNvPr id="5" name="TextBox 4"/>
          <p:cNvSpPr txBox="1"/>
          <p:nvPr/>
        </p:nvSpPr>
        <p:spPr>
          <a:xfrm>
            <a:off x="387873" y="692696"/>
            <a:ext cx="8280920" cy="5170646"/>
          </a:xfrm>
          <a:prstGeom prst="rect">
            <a:avLst/>
          </a:prstGeom>
          <a:noFill/>
        </p:spPr>
        <p:txBody>
          <a:bodyPr wrap="square" rtlCol="0">
            <a:spAutoFit/>
          </a:bodyPr>
          <a:lstStyle/>
          <a:p>
            <a:pPr algn="ctr"/>
            <a:r>
              <a:rPr lang="kk-KZ" sz="3200" b="1" i="1" dirty="0" smtClean="0">
                <a:solidFill>
                  <a:srgbClr val="000099"/>
                </a:solidFill>
                <a:latin typeface="Times New Roman" pitchFamily="18" charset="0"/>
              </a:rPr>
              <a:t>«Қарым–қатынас» </a:t>
            </a:r>
          </a:p>
          <a:p>
            <a:pPr algn="ctr"/>
            <a:r>
              <a:rPr lang="kk-KZ" sz="2800" dirty="0">
                <a:latin typeface="Times New Roman" pitchFamily="18" charset="0"/>
                <a:cs typeface="Times New Roman" pitchFamily="18" charset="0"/>
              </a:rPr>
              <a:t>Тренингке қатысып тұрған ұстаз сол жағында тұрған ұстазға қолын беріп, «сізбен қарым-қатынаста болғаныма өте қуаныштымын» деп қолынан ұстайды, ол ұстаз қасында тұрған келесі ұстазға осы сөзді айтып әрі қарай жалғаса береді де бүкіл ұстаздар қол ұстасып шеңбер құрады, содан соң бәрі де бір дауыспен «бір-бірімізбен қарым-қатынаста болуға өте қуаныштымыз» деп айтады. </a:t>
            </a:r>
            <a:br>
              <a:rPr lang="kk-KZ" sz="2800" dirty="0">
                <a:latin typeface="Times New Roman" pitchFamily="18" charset="0"/>
                <a:cs typeface="Times New Roman" pitchFamily="18" charset="0"/>
              </a:rPr>
            </a:br>
            <a:r>
              <a:rPr lang="kk-KZ" sz="2800" b="1" dirty="0">
                <a:latin typeface="Times New Roman" pitchFamily="18" charset="0"/>
                <a:cs typeface="Times New Roman" pitchFamily="18" charset="0"/>
              </a:rPr>
              <a:t>Топқа бөлу   </a:t>
            </a:r>
            <a:r>
              <a:rPr lang="kk-KZ" sz="2800" dirty="0">
                <a:latin typeface="Times New Roman" pitchFamily="18" charset="0"/>
                <a:cs typeface="Times New Roman" pitchFamily="18" charset="0"/>
              </a:rPr>
              <a:t>қатысушылар 3 топқа бөлінеді Әр түрлі жемістер арқылы топқа бөлу, ереже құру. </a:t>
            </a:r>
            <a:endParaRPr lang="ru-RU" sz="2800" b="1" i="1" dirty="0" smtClean="0">
              <a:solidFill>
                <a:srgbClr val="000099"/>
              </a:solidFill>
              <a:latin typeface="Times New Roman" pitchFamily="18" charset="0"/>
              <a:cs typeface="Times New Roman" pitchFamily="18" charset="0"/>
            </a:endParaRPr>
          </a:p>
          <a:p>
            <a:endParaRPr lang="ru-RU"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gradFill>
          <a:gsLst>
            <a:gs pos="0">
              <a:srgbClr val="FF3399"/>
            </a:gs>
            <a:gs pos="25000">
              <a:srgbClr val="FF6633"/>
            </a:gs>
            <a:gs pos="50000">
              <a:srgbClr val="FFFF00"/>
            </a:gs>
            <a:gs pos="75000">
              <a:srgbClr val="01A78F"/>
            </a:gs>
            <a:gs pos="100000">
              <a:srgbClr val="3366FF"/>
            </a:gs>
          </a:gsLst>
          <a:lin ang="5400000" scaled="0"/>
        </a:gradFill>
        <a:effectLst/>
      </p:bgPr>
    </p:bg>
    <p:spTree>
      <p:nvGrpSpPr>
        <p:cNvPr id="1" name=""/>
        <p:cNvGrpSpPr/>
        <p:nvPr/>
      </p:nvGrpSpPr>
      <p:grpSpPr>
        <a:xfrm>
          <a:off x="0" y="0"/>
          <a:ext cx="0" cy="0"/>
          <a:chOff x="0" y="0"/>
          <a:chExt cx="0" cy="0"/>
        </a:xfrm>
      </p:grpSpPr>
      <p:sp>
        <p:nvSpPr>
          <p:cNvPr id="5" name="TextBox 4"/>
          <p:cNvSpPr txBox="1"/>
          <p:nvPr/>
        </p:nvSpPr>
        <p:spPr>
          <a:xfrm>
            <a:off x="1500166" y="500042"/>
            <a:ext cx="4007938" cy="769441"/>
          </a:xfrm>
          <a:prstGeom prst="rect">
            <a:avLst/>
          </a:prstGeom>
          <a:noFill/>
        </p:spPr>
        <p:txBody>
          <a:bodyPr wrap="square" rtlCol="0">
            <a:spAutoFit/>
          </a:bodyPr>
          <a:lstStyle/>
          <a:p>
            <a:r>
              <a:rPr lang="kk-KZ" sz="4400" b="1" i="1" kern="10" dirty="0" smtClean="0">
                <a:ln w="9525">
                  <a:solidFill>
                    <a:srgbClr val="000000"/>
                  </a:solidFill>
                  <a:round/>
                  <a:headEnd/>
                  <a:tailEnd/>
                </a:ln>
                <a:solidFill>
                  <a:srgbClr val="FFFF00"/>
                </a:solidFill>
                <a:latin typeface="Times New Roman" pitchFamily="18" charset="0"/>
                <a:cs typeface="Times New Roman" pitchFamily="18" charset="0"/>
              </a:rPr>
              <a:t>Топ ережесі:</a:t>
            </a:r>
            <a:endParaRPr lang="ru-RU" sz="4400" b="1" i="1" kern="10" dirty="0" smtClean="0">
              <a:ln w="9525">
                <a:solidFill>
                  <a:srgbClr val="000000"/>
                </a:solidFill>
                <a:round/>
                <a:headEnd/>
                <a:tailEnd/>
              </a:ln>
              <a:solidFill>
                <a:srgbClr val="FFFF00"/>
              </a:solidFill>
              <a:latin typeface="Times New Roman" pitchFamily="18" charset="0"/>
              <a:cs typeface="Times New Roman" pitchFamily="18" charset="0"/>
            </a:endParaRPr>
          </a:p>
        </p:txBody>
      </p:sp>
      <p:pic>
        <p:nvPicPr>
          <p:cNvPr id="7" name="Picture 4" descr="j0104458"/>
          <p:cNvPicPr>
            <a:picLocks noChangeAspect="1" noChangeArrowheads="1"/>
          </p:cNvPicPr>
          <p:nvPr/>
        </p:nvPicPr>
        <p:blipFill>
          <a:blip r:embed="rId2"/>
          <a:srcRect/>
          <a:stretch>
            <a:fillRect/>
          </a:stretch>
        </p:blipFill>
        <p:spPr bwMode="auto">
          <a:xfrm>
            <a:off x="624029" y="1556792"/>
            <a:ext cx="7632849" cy="4233954"/>
          </a:xfrm>
          <a:prstGeom prst="rect">
            <a:avLst/>
          </a:prstGeom>
          <a:noFill/>
          <a:ln w="9525">
            <a:noFill/>
            <a:miter lim="800000"/>
            <a:headEnd/>
            <a:tailEnd/>
          </a:ln>
        </p:spPr>
      </p:pic>
      <p:sp>
        <p:nvSpPr>
          <p:cNvPr id="2" name="Прямоугольник 1"/>
          <p:cNvSpPr/>
          <p:nvPr/>
        </p:nvSpPr>
        <p:spPr>
          <a:xfrm>
            <a:off x="1428588" y="1763859"/>
            <a:ext cx="6023732" cy="3416320"/>
          </a:xfrm>
          <a:prstGeom prst="rect">
            <a:avLst/>
          </a:prstGeom>
        </p:spPr>
        <p:txBody>
          <a:bodyPr wrap="square">
            <a:spAutoFit/>
          </a:bodyPr>
          <a:lstStyle/>
          <a:p>
            <a:r>
              <a:rPr lang="kk-KZ" sz="3600" b="1" dirty="0">
                <a:latin typeface="Times New Roman" pitchFamily="18" charset="0"/>
                <a:cs typeface="Times New Roman" pitchFamily="18" charset="0"/>
              </a:rPr>
              <a:t>Уақытты тиімді пайдалану,  </a:t>
            </a:r>
            <a:endParaRPr lang="kk-KZ" sz="3600" b="1" dirty="0" smtClean="0">
              <a:latin typeface="Times New Roman" pitchFamily="18" charset="0"/>
              <a:cs typeface="Times New Roman" pitchFamily="18" charset="0"/>
            </a:endParaRPr>
          </a:p>
          <a:p>
            <a:r>
              <a:rPr lang="kk-KZ" sz="3600" b="1" dirty="0" smtClean="0">
                <a:latin typeface="Times New Roman" pitchFamily="18" charset="0"/>
                <a:cs typeface="Times New Roman" pitchFamily="18" charset="0"/>
              </a:rPr>
              <a:t>Тыныштық </a:t>
            </a:r>
            <a:r>
              <a:rPr lang="kk-KZ" sz="3600" b="1" dirty="0">
                <a:latin typeface="Times New Roman" pitchFamily="18" charset="0"/>
                <a:cs typeface="Times New Roman" pitchFamily="18" charset="0"/>
              </a:rPr>
              <a:t>сақтау , </a:t>
            </a:r>
            <a:endParaRPr lang="kk-KZ" sz="3600" b="1" dirty="0" smtClean="0">
              <a:latin typeface="Times New Roman" pitchFamily="18" charset="0"/>
              <a:cs typeface="Times New Roman" pitchFamily="18" charset="0"/>
            </a:endParaRPr>
          </a:p>
          <a:p>
            <a:r>
              <a:rPr lang="kk-KZ" sz="3600" b="1" dirty="0" smtClean="0">
                <a:latin typeface="Times New Roman" pitchFamily="18" charset="0"/>
                <a:cs typeface="Times New Roman" pitchFamily="18" charset="0"/>
              </a:rPr>
              <a:t>Сөзді </a:t>
            </a:r>
            <a:r>
              <a:rPr lang="kk-KZ" sz="3600" b="1" dirty="0">
                <a:latin typeface="Times New Roman" pitchFamily="18" charset="0"/>
                <a:cs typeface="Times New Roman" pitchFamily="18" charset="0"/>
              </a:rPr>
              <a:t>бөлмеу</a:t>
            </a:r>
            <a:r>
              <a:rPr lang="kk-KZ" sz="3600" b="1" dirty="0" smtClean="0">
                <a:latin typeface="Times New Roman" pitchFamily="18" charset="0"/>
                <a:cs typeface="Times New Roman" pitchFamily="18" charset="0"/>
              </a:rPr>
              <a:t>,</a:t>
            </a:r>
          </a:p>
          <a:p>
            <a:r>
              <a:rPr lang="kk-KZ" sz="3600" b="1" dirty="0" smtClean="0">
                <a:latin typeface="Times New Roman" pitchFamily="18" charset="0"/>
                <a:cs typeface="Times New Roman" pitchFamily="18" charset="0"/>
              </a:rPr>
              <a:t>кезектесіп </a:t>
            </a:r>
            <a:r>
              <a:rPr lang="kk-KZ" sz="3600" b="1" dirty="0">
                <a:latin typeface="Times New Roman" pitchFamily="18" charset="0"/>
                <a:cs typeface="Times New Roman" pitchFamily="18" charset="0"/>
              </a:rPr>
              <a:t>сөйлеу , т.б </a:t>
            </a:r>
            <a:endParaRPr lang="kk-KZ" sz="3600" b="1" dirty="0" smtClean="0">
              <a:latin typeface="Times New Roman" pitchFamily="18" charset="0"/>
              <a:cs typeface="Times New Roman" pitchFamily="18" charset="0"/>
            </a:endParaRPr>
          </a:p>
          <a:p>
            <a:r>
              <a:rPr lang="kk-KZ" sz="3600" b="1" dirty="0" smtClean="0">
                <a:latin typeface="Times New Roman" pitchFamily="18" charset="0"/>
                <a:cs typeface="Times New Roman" pitchFamily="18" charset="0"/>
              </a:rPr>
              <a:t>топ </a:t>
            </a:r>
            <a:r>
              <a:rPr lang="kk-KZ" sz="3600" b="1" dirty="0">
                <a:latin typeface="Times New Roman" pitchFamily="18" charset="0"/>
                <a:cs typeface="Times New Roman" pitchFamily="18" charset="0"/>
              </a:rPr>
              <a:t>басшысы сайланады;</a:t>
            </a:r>
            <a:endParaRPr lang="ru-RU" sz="3600" b="1" dirty="0">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4"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heel(4)">
                                      <p:cBhvr>
                                        <p:cTn id="7"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gradFill>
          <a:gsLst>
            <a:gs pos="0">
              <a:srgbClr val="FF3399"/>
            </a:gs>
            <a:gs pos="25000">
              <a:srgbClr val="FF6633"/>
            </a:gs>
            <a:gs pos="50000">
              <a:srgbClr val="FFFF00"/>
            </a:gs>
            <a:gs pos="75000">
              <a:srgbClr val="01A78F"/>
            </a:gs>
            <a:gs pos="100000">
              <a:srgbClr val="3366FF"/>
            </a:gs>
          </a:gsLst>
          <a:lin ang="5400000" scaled="0"/>
        </a:gradFill>
        <a:effectLst/>
      </p:bgPr>
    </p:bg>
    <p:spTree>
      <p:nvGrpSpPr>
        <p:cNvPr id="1" name=""/>
        <p:cNvGrpSpPr/>
        <p:nvPr/>
      </p:nvGrpSpPr>
      <p:grpSpPr>
        <a:xfrm>
          <a:off x="0" y="0"/>
          <a:ext cx="0" cy="0"/>
          <a:chOff x="0" y="0"/>
          <a:chExt cx="0" cy="0"/>
        </a:xfrm>
      </p:grpSpPr>
      <p:graphicFrame>
        <p:nvGraphicFramePr>
          <p:cNvPr id="2" name="Объект 1"/>
          <p:cNvGraphicFramePr>
            <a:graphicFrameLocks noChangeAspect="1"/>
          </p:cNvGraphicFramePr>
          <p:nvPr>
            <p:extLst>
              <p:ext uri="{D42A27DB-BD31-4B8C-83A1-F6EECF244321}">
                <p14:modId xmlns:p14="http://schemas.microsoft.com/office/powerpoint/2010/main" val="1347981868"/>
              </p:ext>
            </p:extLst>
          </p:nvPr>
        </p:nvGraphicFramePr>
        <p:xfrm>
          <a:off x="1979712" y="1700808"/>
          <a:ext cx="4446587" cy="685800"/>
        </p:xfrm>
        <a:graphic>
          <a:graphicData uri="http://schemas.openxmlformats.org/presentationml/2006/ole">
            <mc:AlternateContent xmlns:mc="http://schemas.openxmlformats.org/markup-compatibility/2006">
              <mc:Choice xmlns:v="urn:schemas-microsoft-com:vml" Requires="v">
                <p:oleObj spid="_x0000_s1038" name="Объект упаковщика для оболочки" showAsIcon="1" r:id="rId3" imgW="4446000" imgH="685800" progId="Package">
                  <p:embed/>
                </p:oleObj>
              </mc:Choice>
              <mc:Fallback>
                <p:oleObj name="Объект упаковщика для оболочки" showAsIcon="1" r:id="rId3" imgW="4446000" imgH="685800" progId="Package">
                  <p:embed/>
                  <p:pic>
                    <p:nvPicPr>
                      <p:cNvPr id="0" name=""/>
                      <p:cNvPicPr/>
                      <p:nvPr/>
                    </p:nvPicPr>
                    <p:blipFill>
                      <a:blip r:embed="rId4"/>
                      <a:stretch>
                        <a:fillRect/>
                      </a:stretch>
                    </p:blipFill>
                    <p:spPr>
                      <a:xfrm>
                        <a:off x="1979712" y="1700808"/>
                        <a:ext cx="4446587" cy="685800"/>
                      </a:xfrm>
                      <a:prstGeom prst="rect">
                        <a:avLst/>
                      </a:prstGeom>
                    </p:spPr>
                  </p:pic>
                </p:oleObj>
              </mc:Fallback>
            </mc:AlternateContent>
          </a:graphicData>
        </a:graphic>
      </p:graphicFrame>
      <p:graphicFrame>
        <p:nvGraphicFramePr>
          <p:cNvPr id="3" name="Объект 2"/>
          <p:cNvGraphicFramePr>
            <a:graphicFrameLocks noChangeAspect="1"/>
          </p:cNvGraphicFramePr>
          <p:nvPr>
            <p:extLst>
              <p:ext uri="{D42A27DB-BD31-4B8C-83A1-F6EECF244321}">
                <p14:modId xmlns:p14="http://schemas.microsoft.com/office/powerpoint/2010/main" val="1089894571"/>
              </p:ext>
            </p:extLst>
          </p:nvPr>
        </p:nvGraphicFramePr>
        <p:xfrm>
          <a:off x="2195736" y="3086099"/>
          <a:ext cx="4464496" cy="1525841"/>
        </p:xfrm>
        <a:graphic>
          <a:graphicData uri="http://schemas.openxmlformats.org/presentationml/2006/ole">
            <mc:AlternateContent xmlns:mc="http://schemas.openxmlformats.org/markup-compatibility/2006">
              <mc:Choice xmlns:v="urn:schemas-microsoft-com:vml" Requires="v">
                <p:oleObj spid="_x0000_s1039" name="Объект упаковщика для оболочки" showAsIcon="1" r:id="rId5" imgW="2007000" imgH="685800" progId="Package">
                  <p:embed/>
                </p:oleObj>
              </mc:Choice>
              <mc:Fallback>
                <p:oleObj name="Объект упаковщика для оболочки" showAsIcon="1" r:id="rId5" imgW="2007000" imgH="685800" progId="Package">
                  <p:embed/>
                  <p:pic>
                    <p:nvPicPr>
                      <p:cNvPr id="0" name=""/>
                      <p:cNvPicPr/>
                      <p:nvPr/>
                    </p:nvPicPr>
                    <p:blipFill>
                      <a:blip r:embed="rId6"/>
                      <a:stretch>
                        <a:fillRect/>
                      </a:stretch>
                    </p:blipFill>
                    <p:spPr>
                      <a:xfrm>
                        <a:off x="2195736" y="3086099"/>
                        <a:ext cx="4464496" cy="1525841"/>
                      </a:xfrm>
                      <a:prstGeom prst="rect">
                        <a:avLst/>
                      </a:prstGeom>
                    </p:spPr>
                  </p:pic>
                </p:oleObj>
              </mc:Fallback>
            </mc:AlternateContent>
          </a:graphicData>
        </a:graphic>
      </p:graphicFrame>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gradFill>
          <a:gsLst>
            <a:gs pos="0">
              <a:srgbClr val="FF3399"/>
            </a:gs>
            <a:gs pos="25000">
              <a:srgbClr val="FF6633"/>
            </a:gs>
            <a:gs pos="50000">
              <a:srgbClr val="FFFF00"/>
            </a:gs>
            <a:gs pos="75000">
              <a:srgbClr val="01A78F"/>
            </a:gs>
            <a:gs pos="100000">
              <a:srgbClr val="3366FF"/>
            </a:gs>
          </a:gsLst>
          <a:lin ang="5400000" scaled="0"/>
        </a:gradFill>
        <a:effectLst/>
      </p:bgPr>
    </p:bg>
    <p:spTree>
      <p:nvGrpSpPr>
        <p:cNvPr id="1" name=""/>
        <p:cNvGrpSpPr/>
        <p:nvPr/>
      </p:nvGrpSpPr>
      <p:grpSpPr>
        <a:xfrm>
          <a:off x="0" y="0"/>
          <a:ext cx="0" cy="0"/>
          <a:chOff x="0" y="0"/>
          <a:chExt cx="0" cy="0"/>
        </a:xfrm>
      </p:grpSpPr>
      <p:sp>
        <p:nvSpPr>
          <p:cNvPr id="2" name="Прямоугольник 1"/>
          <p:cNvSpPr/>
          <p:nvPr/>
        </p:nvSpPr>
        <p:spPr>
          <a:xfrm>
            <a:off x="611560" y="1052737"/>
            <a:ext cx="7776864" cy="3785652"/>
          </a:xfrm>
          <a:prstGeom prst="rect">
            <a:avLst/>
          </a:prstGeom>
        </p:spPr>
        <p:txBody>
          <a:bodyPr wrap="square">
            <a:spAutoFit/>
          </a:bodyPr>
          <a:lstStyle/>
          <a:p>
            <a:r>
              <a:rPr lang="ru-RU" sz="6000" b="1" dirty="0" err="1">
                <a:latin typeface="Times New Roman" pitchFamily="18" charset="0"/>
                <a:ea typeface="Meiryo UI" pitchFamily="34" charset="-128"/>
                <a:cs typeface="Times New Roman" pitchFamily="18" charset="0"/>
              </a:rPr>
              <a:t>Қабілет</a:t>
            </a:r>
            <a:r>
              <a:rPr lang="ru-RU" sz="6000" b="1" dirty="0">
                <a:latin typeface="Times New Roman" pitchFamily="18" charset="0"/>
                <a:ea typeface="Meiryo UI" pitchFamily="34" charset="-128"/>
                <a:cs typeface="Times New Roman" pitchFamily="18" charset="0"/>
              </a:rPr>
              <a:t>. </a:t>
            </a:r>
            <a:endParaRPr lang="ru-RU" sz="6000" b="1" dirty="0" smtClean="0">
              <a:latin typeface="Times New Roman" pitchFamily="18" charset="0"/>
              <a:ea typeface="Meiryo UI" pitchFamily="34" charset="-128"/>
              <a:cs typeface="Times New Roman" pitchFamily="18" charset="0"/>
            </a:endParaRPr>
          </a:p>
          <a:p>
            <a:r>
              <a:rPr lang="ru-RU" sz="6000" b="1" dirty="0" err="1" smtClean="0">
                <a:latin typeface="Times New Roman" pitchFamily="18" charset="0"/>
                <a:ea typeface="Meiryo UI" pitchFamily="34" charset="-128"/>
                <a:cs typeface="Times New Roman" pitchFamily="18" charset="0"/>
              </a:rPr>
              <a:t>Қабілеттің</a:t>
            </a:r>
            <a:r>
              <a:rPr lang="ru-RU" sz="6000" b="1" dirty="0" smtClean="0">
                <a:latin typeface="Times New Roman" pitchFamily="18" charset="0"/>
                <a:ea typeface="Meiryo UI" pitchFamily="34" charset="-128"/>
                <a:cs typeface="Times New Roman" pitchFamily="18" charset="0"/>
              </a:rPr>
              <a:t> </a:t>
            </a:r>
            <a:r>
              <a:rPr lang="ru-RU" sz="6000" b="1" dirty="0" err="1">
                <a:latin typeface="Times New Roman" pitchFamily="18" charset="0"/>
                <a:ea typeface="Meiryo UI" pitchFamily="34" charset="-128"/>
                <a:cs typeface="Times New Roman" pitchFamily="18" charset="0"/>
              </a:rPr>
              <a:t>психологиялық</a:t>
            </a:r>
            <a:r>
              <a:rPr lang="ru-RU" sz="6000" b="1" dirty="0">
                <a:latin typeface="Times New Roman" pitchFamily="18" charset="0"/>
                <a:ea typeface="Meiryo UI" pitchFamily="34" charset="-128"/>
                <a:cs typeface="Times New Roman" pitchFamily="18" charset="0"/>
              </a:rPr>
              <a:t> </a:t>
            </a:r>
            <a:r>
              <a:rPr lang="ru-RU" sz="6000" b="1" dirty="0" err="1">
                <a:latin typeface="Times New Roman" pitchFamily="18" charset="0"/>
                <a:ea typeface="Meiryo UI" pitchFamily="34" charset="-128"/>
                <a:cs typeface="Times New Roman" pitchFamily="18" charset="0"/>
              </a:rPr>
              <a:t>ерекшеліктері</a:t>
            </a:r>
            <a:endParaRPr lang="ru-RU" sz="6000" dirty="0">
              <a:latin typeface="Times New Roman" pitchFamily="18" charset="0"/>
              <a:ea typeface="Meiryo UI" pitchFamily="34" charset="-128"/>
              <a:cs typeface="Times New Roman" pitchFamily="18" charset="0"/>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956</TotalTime>
  <Words>580</Words>
  <Application>Microsoft Office PowerPoint</Application>
  <PresentationFormat>Экран (4:3)</PresentationFormat>
  <Paragraphs>106</Paragraphs>
  <Slides>18</Slides>
  <Notes>0</Notes>
  <HiddenSlides>0</HiddenSlides>
  <MMClips>0</MMClips>
  <ScaleCrop>false</ScaleCrop>
  <HeadingPairs>
    <vt:vector size="6" baseType="variant">
      <vt:variant>
        <vt:lpstr>Тема</vt:lpstr>
      </vt:variant>
      <vt:variant>
        <vt:i4>1</vt:i4>
      </vt:variant>
      <vt:variant>
        <vt:lpstr>Внедренные серверы OLE</vt:lpstr>
      </vt:variant>
      <vt:variant>
        <vt:i4>1</vt:i4>
      </vt:variant>
      <vt:variant>
        <vt:lpstr>Заголовки слайдов</vt:lpstr>
      </vt:variant>
      <vt:variant>
        <vt:i4>18</vt:i4>
      </vt:variant>
    </vt:vector>
  </HeadingPairs>
  <TitlesOfParts>
    <vt:vector size="20" baseType="lpstr">
      <vt:lpstr>Тема Office</vt:lpstr>
      <vt:lpstr>Пакет</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☺Коркем☺</dc:creator>
  <cp:lastModifiedBy>123</cp:lastModifiedBy>
  <cp:revision>81</cp:revision>
  <dcterms:created xsi:type="dcterms:W3CDTF">2014-05-17T19:13:29Z</dcterms:created>
  <dcterms:modified xsi:type="dcterms:W3CDTF">2016-01-25T12:14:18Z</dcterms:modified>
</cp:coreProperties>
</file>