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5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07" autoAdjust="0"/>
  </p:normalViewPr>
  <p:slideViewPr>
    <p:cSldViewPr>
      <p:cViewPr varScale="1">
        <p:scale>
          <a:sx n="78" d="100"/>
          <a:sy n="78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885F3C-1F12-4DD5-9603-2CC989B037C6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D3BBEA-F121-4A05-91CA-6FF1AF955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214290"/>
            <a:ext cx="3985450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 мен тәлім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Парақтап ашқанда,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Беттерінен мәлім.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не? </a:t>
            </a:r>
          </a:p>
          <a:p>
            <a:endParaRPr lang="kk-KZ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Ілулі тұр кең алаң,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Керегімді мен одан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Жазып алам көшіріп, 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Сүртем сосын өшіріп.</a:t>
            </a:r>
          </a:p>
          <a:p>
            <a:endParaRPr lang="kk-KZ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Жұқа тақтай бөлшегі-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Ұзындықтың өлшемі.</a:t>
            </a:r>
          </a:p>
          <a:p>
            <a:endParaRPr lang="kk-KZ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Сыныпқа кірсең алдыңда,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Қаздай тізіліп тұрады.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Дәптер, қалам бәрі де,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 затқа сияды.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62487"/>
            <a:ext cx="2424099" cy="42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ocuments\фон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-337075"/>
            <a:ext cx="9572660" cy="71950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54087" y="1143546"/>
            <a:ext cx="69041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Кәне, кәне тұрайық,</a:t>
            </a:r>
          </a:p>
          <a:p>
            <a:r>
              <a:rPr lang="kk-K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Үлкен шеңбер құрайық.</a:t>
            </a:r>
          </a:p>
          <a:p>
            <a:r>
              <a:rPr lang="kk-K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Тұрсақ енді шеңберге,</a:t>
            </a:r>
          </a:p>
          <a:p>
            <a:r>
              <a:rPr lang="kk-K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Алақанды ұрайық.</a:t>
            </a:r>
          </a:p>
          <a:p>
            <a:r>
              <a:rPr lang="kk-K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Бишілерше бұралып, </a:t>
            </a:r>
          </a:p>
          <a:p>
            <a:r>
              <a:rPr lang="kk-K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Дөңгелене  тұрайық.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 топ: </a:t>
            </a:r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 аптада неше күн бар? Осы апта күніне байланысты қандай өлең білесіңдер? </a:t>
            </a:r>
            <a:endParaRPr lang="kk-KZ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 топ:</a:t>
            </a:r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“Біздің сынып” тірек сөздер арқылы мәтін құру</a:t>
            </a:r>
            <a:endParaRPr lang="kk-KZ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ІІІ топ: Мектеп мүліктерін таңдап ілу</a:t>
            </a:r>
          </a:p>
          <a:p>
            <a:pPr>
              <a:buNone/>
            </a:pPr>
            <a:r>
              <a:rPr lang="kk-KZ" sz="3200" b="1" dirty="0" smtClean="0">
                <a:ln w="10541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3200" b="1" dirty="0" smtClean="0">
                <a:ln w="10541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3200" b="1" dirty="0" smtClean="0">
                <a:ln w="10541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топ: Жұмбақты шешіп, постер қорғау</a:t>
            </a:r>
          </a:p>
          <a:p>
            <a:pPr>
              <a:buNone/>
            </a:pPr>
            <a:r>
              <a:rPr lang="kk-KZ" sz="3200" b="1" dirty="0" smtClean="0">
                <a:ln w="10541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		Үстінде есігі,</a:t>
            </a:r>
          </a:p>
          <a:p>
            <a:pPr>
              <a:buNone/>
            </a:pPr>
            <a:r>
              <a:rPr lang="kk-KZ" sz="3200" b="1" dirty="0" smtClean="0">
                <a:ln w="10541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	Өзі орындық әрі үстел.</a:t>
            </a:r>
          </a:p>
          <a:p>
            <a:pPr>
              <a:buNone/>
            </a:pPr>
            <a:r>
              <a:rPr lang="kk-KZ" sz="3200" b="1" dirty="0" smtClean="0">
                <a:ln w="10541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	Оқушылар бесігі</a:t>
            </a:r>
          </a:p>
          <a:p>
            <a:pPr>
              <a:buNone/>
            </a:pPr>
            <a:r>
              <a:rPr lang="kk-KZ" sz="3200" b="1" dirty="0" smtClean="0">
                <a:ln w="10541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	Бұл не?</a:t>
            </a:r>
            <a:endParaRPr lang="ru-RU" b="1" dirty="0">
              <a:ln w="10541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413256"/>
            <a:ext cx="2521689" cy="244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285720" y="571480"/>
            <a:ext cx="7715304" cy="600079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kk-KZ" sz="5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Ашық сабақ</a:t>
            </a:r>
          </a:p>
          <a:p>
            <a:pPr algn="ctr">
              <a:buNone/>
            </a:pPr>
            <a:endParaRPr lang="kk-KZ" sz="4400" b="1" i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Тақырыбы: Сапар мен парта</a:t>
            </a:r>
          </a:p>
          <a:p>
            <a:pPr>
              <a:buNone/>
            </a:pPr>
            <a:r>
              <a:rPr lang="kk-KZ" sz="4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(Мысал)</a:t>
            </a:r>
            <a:endParaRPr lang="ru-RU" sz="4400" b="1" i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ильный пятиугольник 1"/>
          <p:cNvSpPr/>
          <p:nvPr/>
        </p:nvSpPr>
        <p:spPr>
          <a:xfrm>
            <a:off x="71438" y="500042"/>
            <a:ext cx="8001024" cy="592935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2.1.5.1. Өз ойы мен сезімін тірек сөздерді пайдалана отырып жеткізу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7239000" cy="5884256"/>
          </a:xfrm>
        </p:spPr>
        <p:txBody>
          <a:bodyPr/>
          <a:lstStyle/>
          <a:p>
            <a:pPr>
              <a:buNone/>
            </a:pPr>
            <a:r>
              <a:rPr lang="kk-KZ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Адырбек Сопыбеков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HP\Documents\сопыбе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12080"/>
            <a:ext cx="6929486" cy="5060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357166"/>
            <a:ext cx="7286676" cy="1714512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Адырбек Сопыбеков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06" y="2786058"/>
            <a:ext cx="2500330" cy="26432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1937жылы Қызылорда облысында туған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28906" y="3929066"/>
            <a:ext cx="2628912" cy="27860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Ақын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2786058"/>
            <a:ext cx="2571768" cy="25717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“Айға сапар”, “Айналайын”, т.б. кітаптары бар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786182" y="2071678"/>
            <a:ext cx="428628" cy="178595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071538" y="2071678"/>
            <a:ext cx="428628" cy="64294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572264" y="2071678"/>
            <a:ext cx="428628" cy="64294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768670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Мысал дегеніміз не?</a:t>
            </a:r>
          </a:p>
          <a:p>
            <a:pPr>
              <a:buNone/>
            </a:pPr>
            <a:endParaRPr lang="kk-K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Мысал дегеніміз – эпостық шығармалардың ішіндегі ең қысқа түрі. Әрқашан сатиралық сипатта болады. Көбіне аң, хайуанат, жәндік туралы жазылады. Сол арқылы адам бойындағы мін, әлеуметтік ортадағы кемшілік мазаққа айналдырылып, сықақпен сыналады.</a:t>
            </a:r>
          </a:p>
          <a:p>
            <a:pPr>
              <a:buNone/>
            </a:pP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HP\Documents\фон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929198"/>
            <a:ext cx="3702072" cy="2182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200</TotalTime>
  <Words>206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21</cp:revision>
  <dcterms:created xsi:type="dcterms:W3CDTF">2017-11-21T09:25:44Z</dcterms:created>
  <dcterms:modified xsi:type="dcterms:W3CDTF">2018-02-27T06:32:51Z</dcterms:modified>
</cp:coreProperties>
</file>