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201D5D-CC85-414F-8956-C578A0BAB42B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EB7765-1984-4477-97BC-8B35E4038D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533" y="1500174"/>
            <a:ext cx="758028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«Әдебиет әлемінде»</a:t>
            </a:r>
            <a:endParaRPr lang="ru-RU" sz="5400" b="1" i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ияткерлік ойын</a:t>
            </a:r>
          </a:p>
          <a:p>
            <a:pPr algn="ctr"/>
            <a:r>
              <a:rPr lang="kk-KZ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6-сынып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707" y="285728"/>
            <a:ext cx="865403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Ұяшық таңдау арқылы</a:t>
            </a:r>
          </a:p>
          <a:p>
            <a:pPr algn="ctr"/>
            <a:r>
              <a:rPr lang="kk-KZ" sz="5400" b="1" i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сұрақтарға жауап беру</a:t>
            </a:r>
            <a:endParaRPr lang="kk-KZ" sz="54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2285992"/>
            <a:ext cx="221457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2357430"/>
            <a:ext cx="221457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43636" y="2357430"/>
            <a:ext cx="221457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348" y="4143380"/>
            <a:ext cx="221457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00430" y="4143380"/>
            <a:ext cx="221457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15074" y="4143380"/>
            <a:ext cx="221457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71604" y="257174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7686" y="264318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2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00892" y="264318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3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442913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4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6248" y="442913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5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72330" y="442913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6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</TotalTime>
  <Words>20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Трек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Меруерт</dc:creator>
  <cp:lastModifiedBy>Меруерт</cp:lastModifiedBy>
  <cp:revision>1</cp:revision>
  <dcterms:created xsi:type="dcterms:W3CDTF">2021-03-11T05:36:28Z</dcterms:created>
  <dcterms:modified xsi:type="dcterms:W3CDTF">2021-03-11T05:40:42Z</dcterms:modified>
</cp:coreProperties>
</file>