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57" r:id="rId8"/>
    <p:sldId id="263" r:id="rId9"/>
    <p:sldId id="267" r:id="rId10"/>
    <p:sldId id="264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A50021"/>
    <a:srgbClr val="730350"/>
    <a:srgbClr val="990099"/>
    <a:srgbClr val="FF0066"/>
    <a:srgbClr val="FF66CC"/>
    <a:srgbClr val="FF6699"/>
    <a:srgbClr val="FF99FF"/>
    <a:srgbClr val="000000"/>
    <a:srgbClr val="561C5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1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>
                <a:shade val="35000"/>
                <a:satMod val="2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78;&#1072;&#1091;&#1072;&#1087;%20&#1073;&#1110;&#1088;&#1110;&#1085;&#1096;&#1110;.docx" TargetMode="External"/><Relationship Id="rId7" Type="http://schemas.openxmlformats.org/officeDocument/2006/relationships/hyperlink" Target="&#1045;&#1082;&#1110;&#1085;&#1096;&#1110;%20&#1089;&#1072;&#1085;&#1076;&#1099;&#1179;.doc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hyperlink" Target="&#1041;&#1110;&#1088;&#1110;&#1085;&#1096;&#1110;%20%20&#1089;&#1072;&#1085;&#1076;&#1099;&#1179;.docx" TargetMode="External"/><Relationship Id="rId4" Type="http://schemas.openxmlformats.org/officeDocument/2006/relationships/hyperlink" Target="&#1078;&#1072;&#1091;&#1072;&#1087;%20&#1077;&#1082;&#1110;&#1085;&#1096;&#1110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376263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Pressure in liquids and gases.</a:t>
            </a:r>
            <a:br>
              <a:rPr lang="en-US" sz="40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Pascal   law</a:t>
            </a:r>
            <a:r>
              <a:rPr lang="kk-KZ" sz="40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7th grade</a:t>
            </a:r>
            <a:endParaRPr lang="ru-RU" sz="2200" b="1" i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836712"/>
            <a:ext cx="3024336" cy="15841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en-US" sz="1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№3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Talapker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Secondary School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Kaliyeva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Aigul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Kairgeldinovna</a:t>
            </a:r>
            <a:r>
              <a:rPr lang="en-US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Physics Teacher</a:t>
            </a:r>
            <a:endParaRPr lang="ru-RU" sz="1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D:\Мама\10 А Сыныбы\Картинки рисунки символы\фото школы\zH19wvAJ7pk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203848" y="764704"/>
            <a:ext cx="2016224" cy="158675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899592" y="3356992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Паскаль Блез</a:t>
            </a:r>
          </a:p>
          <a:p>
            <a:pPr algn="ctr"/>
            <a:r>
              <a:rPr lang="ru-RU" alt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1623 -1662</a:t>
            </a:r>
            <a:endParaRPr lang="ru-RU" altLang="uk-UA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Без назван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268760"/>
            <a:ext cx="2095500" cy="21907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4625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003232" cy="1008112"/>
          </a:xfrm>
        </p:spPr>
        <p:txBody>
          <a:bodyPr>
            <a:noAutofit/>
          </a:bodyPr>
          <a:lstStyle/>
          <a:p>
            <a: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you fully understand the topic then pick up a green apple</a:t>
            </a:r>
            <a: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you’ve half understood the topic of a lesson then pick up a yellow apple</a:t>
            </a:r>
            <a: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If you do not understand the topic of the lesson then pick up a red apple</a:t>
            </a:r>
            <a:endParaRPr lang="ru-RU" sz="1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99717356_4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03848" y="2636912"/>
            <a:ext cx="2736304" cy="3065838"/>
          </a:xfrm>
        </p:spPr>
      </p:pic>
    </p:spTree>
  </p:cSld>
  <p:clrMapOvr>
    <a:masterClrMapping/>
  </p:clrMapOvr>
  <p:transition advClick="0" advTm="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5818658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Pressure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is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a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value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equal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to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the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ratio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of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the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force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acting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perpendicular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to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the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surface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to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the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area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of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​​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this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700" b="1" i="1" dirty="0" err="1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surface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.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Pressure calculation formula</a:t>
            </a:r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 p – pressure</a:t>
            </a:r>
            <a: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 F - applied pressure force  </a:t>
            </a:r>
            <a: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 - surface area / otherwise body support area /</a:t>
            </a:r>
            <a: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508104" y="3068960"/>
            <a:ext cx="2519958" cy="16561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Содержимое 19" descr="Без названия (1)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123728" y="3140968"/>
            <a:ext cx="1339461" cy="11363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 advClick="0" advTm="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sz="3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Pressure in liquids and gases of Pascal's Law</a:t>
            </a:r>
            <a:r>
              <a:rPr lang="ru-RU" sz="3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does the ball increase its volume?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905075"/>
          </a:xfrm>
        </p:spPr>
        <p:txBody>
          <a:bodyPr>
            <a:norm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Conclusion:  </a:t>
            </a:r>
            <a:endParaRPr lang="ru-RU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The pressure of the gas on the walls of the vessel and placed in the gas   the body is caused by the impact of gas molecules.</a:t>
            </a:r>
            <a:endParaRPr lang="ru-RU" sz="24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05d-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348880"/>
            <a:ext cx="2620293" cy="1319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1" descr="05d-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060848"/>
            <a:ext cx="1914525" cy="1990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0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does gas pressure depend on? </a:t>
            </a:r>
            <a:r>
              <a:rPr lang="ru-RU" altLang="uk-UA" dirty="0" smtClean="0"/>
              <a:t/>
            </a:r>
            <a:br>
              <a:rPr lang="ru-RU" altLang="uk-UA" dirty="0" smtClean="0"/>
            </a:br>
            <a: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uk-UA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Conclusion: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Gas temperature From the volume occupied by the gas.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05d-i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276872"/>
            <a:ext cx="3147465" cy="156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 do gases and liquids impart pressure?</a:t>
            </a: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Pascal's law Liquids and gases transfer pressure in all directions equally.</a:t>
            </a:r>
            <a:endParaRPr lang="ru-RU" sz="31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iiigv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628800"/>
            <a:ext cx="1452736" cy="2845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05c-i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4438" y="2565400"/>
            <a:ext cx="6121400" cy="1897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 advClick="0" advTm="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</a:b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Pressure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units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 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Pa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 (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Pascal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>)</a:t>
            </a: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inherit"/>
                <a:cs typeface="Times New Roman" pitchFamily="18" charset="0"/>
              </a:rPr>
            </a:b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1 Pa is the pressure that the 1H force produces,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acting on a surface of 1 m2, perpendicular to this surface</a:t>
            </a:r>
            <a:endParaRPr lang="ru-RU" sz="1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3501008"/>
            <a:ext cx="5256584" cy="216024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and long units:</a:t>
            </a:r>
            <a:endParaRPr lang="ru-RU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= 1000 Pa 1Pa = 0.001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kPa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= 1000000 Pa 1 Pa = 0.000001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hPa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 = 100 Pa 1 Pa = 0.01 </a:t>
            </a:r>
            <a:r>
              <a:rPr lang="en-US" sz="1800" b="1" i="1" dirty="0" err="1" smtClean="0">
                <a:latin typeface="Times New Roman" pitchFamily="18" charset="0"/>
                <a:cs typeface="Times New Roman" pitchFamily="18" charset="0"/>
              </a:rPr>
              <a:t>hPa</a:t>
            </a: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2276872"/>
            <a:ext cx="1694681" cy="1362524"/>
          </a:xfrm>
          <a:prstGeom prst="rect">
            <a:avLst/>
          </a:prstGeom>
        </p:spPr>
      </p:pic>
      <p:pic>
        <p:nvPicPr>
          <p:cNvPr id="8" name="Рисунок 7" descr="Без названия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2276872"/>
            <a:ext cx="1437677" cy="19442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31640" y="34290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Tanometr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4248" y="414908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Manometr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Click="0" advTm="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C:\Users\админ\Desktop\Рисунок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Fluid pressure calculation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Картинка 66 из 10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204864"/>
            <a:ext cx="1953271" cy="29523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071813" y="1928813"/>
          <a:ext cx="1760537" cy="2857500"/>
        </p:xfrm>
        <a:graphic>
          <a:graphicData uri="http://schemas.openxmlformats.org/presentationml/2006/ole">
            <p:oleObj spid="_x0000_s3073" name="Формула" r:id="rId5" imgW="520474" imgH="1040948" progId="">
              <p:embed/>
            </p:oleObj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5357813" y="2857500"/>
          <a:ext cx="2670571" cy="859532"/>
        </p:xfrm>
        <a:graphic>
          <a:graphicData uri="http://schemas.openxmlformats.org/presentationml/2006/ole">
            <p:oleObj spid="_x0000_s3074" name="Формула" r:id="rId6" imgW="545626" imgH="203024" progId="">
              <p:embed/>
            </p:oleObj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>
            <a:off x="4572000" y="2143125"/>
            <a:ext cx="714375" cy="257175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 advTm="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6918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Exercises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DT-75M tracked tractor with a weight of 6610 kg has a reference area of ​​both tracks of 1.4 m2. What pressure does the tractor apply to the soil?</a:t>
            </a:r>
          </a:p>
          <a:p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Given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= 6610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kg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S= 1,4 m</a:t>
            </a:r>
            <a:r>
              <a:rPr lang="ru-RU" sz="24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= ?</a:t>
            </a:r>
          </a:p>
          <a:p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Answer: P=46 270Pa</a:t>
            </a:r>
          </a:p>
          <a:p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059832" y="3501008"/>
            <a:ext cx="0" cy="17430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1259632" y="4509120"/>
            <a:ext cx="1787525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Рисунок 10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996952"/>
            <a:ext cx="2808312" cy="28083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:\Users\админ\Desktop\Рисунок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461448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2411760" y="3140968"/>
            <a:ext cx="648072" cy="432048"/>
          </a:xfrm>
        </p:spPr>
        <p:txBody>
          <a:bodyPr>
            <a:no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1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5580112" y="3068960"/>
            <a:ext cx="1008112" cy="432048"/>
          </a:xfrm>
        </p:spPr>
        <p:txBody>
          <a:bodyPr>
            <a:no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2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Без названия.jpg">
            <a:hlinkClick r:id="rId5" action="ppaction://hlinkfile"/>
          </p:cNvPr>
          <p:cNvPicPr>
            <a:picLocks noGrp="1" noChangeAspect="1"/>
          </p:cNvPicPr>
          <p:nvPr>
            <p:ph idx="4294967295"/>
          </p:nvPr>
        </p:nvPicPr>
        <p:blipFill>
          <a:blip r:embed="rId6" cstate="print"/>
          <a:stretch>
            <a:fillRect/>
          </a:stretch>
        </p:blipFill>
        <p:spPr>
          <a:xfrm>
            <a:off x="1763688" y="1196752"/>
            <a:ext cx="2314575" cy="1981200"/>
          </a:xfrm>
        </p:spPr>
      </p:pic>
      <p:pic>
        <p:nvPicPr>
          <p:cNvPr id="5" name="Содержимое 3" descr="Без названия.jpg">
            <a:hlinkClick r:id="rId7" action="ppaction://hlinkfile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16016" y="1124744"/>
            <a:ext cx="2314575" cy="1981200"/>
          </a:xfrm>
          <a:prstGeom prst="rect">
            <a:avLst/>
          </a:prstGeom>
        </p:spPr>
      </p:pic>
      <p:pic>
        <p:nvPicPr>
          <p:cNvPr id="7" name="Содержимое 3" descr="Без названия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19872" y="3573016"/>
            <a:ext cx="2314575" cy="198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51920" y="544522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9873" y="2924944"/>
            <a:ext cx="2520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Complete tasks: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125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           Pressure in liquids and gases. Pascal   law 7th grade</vt:lpstr>
      <vt:lpstr>    Pressure is a value equal to the ratio  of the force acting perpendicular  to the surface to the area of ​​this surface.    Pressure calculation formula     Where   p – pressure   F - applied pressure force   S - surface area / otherwise body support area /     </vt:lpstr>
      <vt:lpstr> Pressure in liquids and gases of Pascal's Law Why does the ball increase its volume? </vt:lpstr>
      <vt:lpstr>         What does gas pressure depend on?      Conclusion:  Gas temperature From the volume occupied by the gas.</vt:lpstr>
      <vt:lpstr>           How do gases and liquids impart pressure?        Pascal's law Liquids and gases transfer pressure in all directions equally.</vt:lpstr>
      <vt:lpstr>    Pressure units  Pa (Pascal) 1 Pa is the pressure that the 1H force produces,  acting on a surface of 1 m2, perpendicular to this surface</vt:lpstr>
      <vt:lpstr>Fluid pressure calculation</vt:lpstr>
      <vt:lpstr> Exercises</vt:lpstr>
      <vt:lpstr>1</vt:lpstr>
      <vt:lpstr>1.If you fully understand the topic then pick up a green apple 2.If you’ve half understood the topic of a lesson then pick up a yellow apple 3. If you do not understand the topic of the lesson then pick up a red apple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Айгуль</dc:creator>
  <cp:lastModifiedBy>Windows User</cp:lastModifiedBy>
  <cp:revision>14</cp:revision>
  <dcterms:created xsi:type="dcterms:W3CDTF">2019-01-22T02:36:26Z</dcterms:created>
  <dcterms:modified xsi:type="dcterms:W3CDTF">2019-01-24T00:26:34Z</dcterms:modified>
</cp:coreProperties>
</file>