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5"/>
  </p:notesMasterIdLst>
  <p:sldIdLst>
    <p:sldId id="256" r:id="rId2"/>
    <p:sldId id="260" r:id="rId3"/>
    <p:sldId id="266" r:id="rId4"/>
    <p:sldId id="262" r:id="rId5"/>
    <p:sldId id="283" r:id="rId6"/>
    <p:sldId id="263" r:id="rId7"/>
    <p:sldId id="267" r:id="rId8"/>
    <p:sldId id="264" r:id="rId9"/>
    <p:sldId id="265" r:id="rId10"/>
    <p:sldId id="268" r:id="rId11"/>
    <p:sldId id="26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00"/>
    <a:srgbClr val="8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>
        <p:scale>
          <a:sx n="71" d="100"/>
          <a:sy n="71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presProps" Target="presProp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notesMaster" Target="notesMasters/notesMaster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viewProps" Target="viewProps.xml" 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 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 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eg" 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 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3.jpeg" 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5.jpe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67DA25-4CEA-40C8-979F-266303B22F20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FCDF53-40CE-47C8-AF7F-520540C83CB4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4000" b="1" dirty="0">
              <a:ln>
                <a:solidFill>
                  <a:srgbClr val="002060"/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Зорлық</a:t>
          </a:r>
          <a:r>
            <a:rPr lang="en-US" sz="4000" b="1" dirty="0">
              <a:ln>
                <a:solidFill>
                  <a:srgbClr val="002060"/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lang="kk-KZ" sz="4000" b="1" dirty="0">
              <a:ln>
                <a:solidFill>
                  <a:srgbClr val="002060"/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зомбылық түрлері</a:t>
          </a:r>
          <a:endParaRPr lang="ru-RU" sz="4000" b="1" dirty="0">
            <a:ln>
              <a:solidFill>
                <a:srgbClr val="002060"/>
              </a:solidFill>
            </a:ln>
            <a:solidFill>
              <a:schemeClr val="bg2">
                <a:lumMod val="50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E064F435-3FDC-4926-9447-B11A726A66BA}" type="parTrans" cxnId="{8A3EE341-5B64-4CBF-B457-AF2ECAEF4898}">
      <dgm:prSet/>
      <dgm:spPr/>
      <dgm:t>
        <a:bodyPr/>
        <a:lstStyle/>
        <a:p>
          <a:endParaRPr lang="ru-RU"/>
        </a:p>
      </dgm:t>
    </dgm:pt>
    <dgm:pt modelId="{6DF73D82-7E5B-4061-B1D2-E0CE73245D51}" type="sibTrans" cxnId="{8A3EE341-5B64-4CBF-B457-AF2ECAEF4898}">
      <dgm:prSet/>
      <dgm:spPr/>
      <dgm:t>
        <a:bodyPr/>
        <a:lstStyle/>
        <a:p>
          <a:endParaRPr lang="ru-RU"/>
        </a:p>
      </dgm:t>
    </dgm:pt>
    <dgm:pt modelId="{82FBC72B-46EB-4DEF-AEF5-A2D1B90C75C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b="1" i="1" dirty="0">
              <a:ln>
                <a:solidFill>
                  <a:srgbClr val="0070C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ФИЗИКАЛЫҚ</a:t>
          </a:r>
        </a:p>
      </dgm:t>
    </dgm:pt>
    <dgm:pt modelId="{39EE2F7F-8A7F-47E8-8A48-59C346305F59}" type="parTrans" cxnId="{22611955-DDBD-4535-BD0C-FC80C31CA789}">
      <dgm:prSet/>
      <dgm:spPr/>
      <dgm:t>
        <a:bodyPr/>
        <a:lstStyle/>
        <a:p>
          <a:endParaRPr lang="ru-RU"/>
        </a:p>
      </dgm:t>
    </dgm:pt>
    <dgm:pt modelId="{3D6D9108-5D3D-4E71-A28E-14243F0A674A}" type="sibTrans" cxnId="{22611955-DDBD-4535-BD0C-FC80C31CA789}">
      <dgm:prSet/>
      <dgm:spPr/>
      <dgm:t>
        <a:bodyPr/>
        <a:lstStyle/>
        <a:p>
          <a:endParaRPr lang="ru-RU"/>
        </a:p>
      </dgm:t>
    </dgm:pt>
    <dgm:pt modelId="{37490699-4395-419A-B57E-9D55B674CB46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000" b="1" i="1" dirty="0">
              <a:ln>
                <a:solidFill>
                  <a:srgbClr val="0070C0"/>
                </a:solidFill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ЭМОЦИОНАЛЬДЫҚ</a:t>
          </a:r>
        </a:p>
      </dgm:t>
    </dgm:pt>
    <dgm:pt modelId="{98C7784C-16C9-41B3-9871-2D24CCD7E6AB}" type="parTrans" cxnId="{EE8B9CB7-75B3-4EA3-AA05-4C2E61356A9F}">
      <dgm:prSet/>
      <dgm:spPr/>
      <dgm:t>
        <a:bodyPr/>
        <a:lstStyle/>
        <a:p>
          <a:endParaRPr lang="ru-RU"/>
        </a:p>
      </dgm:t>
    </dgm:pt>
    <dgm:pt modelId="{AE3653EA-1DE0-4A4C-B4E9-526E9AA3107C}" type="sibTrans" cxnId="{EE8B9CB7-75B3-4EA3-AA05-4C2E61356A9F}">
      <dgm:prSet/>
      <dgm:spPr/>
      <dgm:t>
        <a:bodyPr/>
        <a:lstStyle/>
        <a:p>
          <a:endParaRPr lang="ru-RU"/>
        </a:p>
      </dgm:t>
    </dgm:pt>
    <dgm:pt modelId="{BE625460-0142-4DAE-A440-A6EBCA31DD72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b="1" i="1" dirty="0">
              <a:ln>
                <a:solidFill>
                  <a:srgbClr val="0070C0"/>
                </a:solidFill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МОРАЛЬДЫҚ</a:t>
          </a:r>
        </a:p>
      </dgm:t>
    </dgm:pt>
    <dgm:pt modelId="{13C6AA58-0203-489A-B138-010F04D4DA3C}" type="parTrans" cxnId="{B1316DAA-B313-4111-93B4-5390598FA988}">
      <dgm:prSet/>
      <dgm:spPr/>
      <dgm:t>
        <a:bodyPr/>
        <a:lstStyle/>
        <a:p>
          <a:endParaRPr lang="ru-RU"/>
        </a:p>
      </dgm:t>
    </dgm:pt>
    <dgm:pt modelId="{A105AD69-12C0-4F82-BE82-672046884D5B}" type="sibTrans" cxnId="{B1316DAA-B313-4111-93B4-5390598FA988}">
      <dgm:prSet/>
      <dgm:spPr/>
      <dgm:t>
        <a:bodyPr/>
        <a:lstStyle/>
        <a:p>
          <a:endParaRPr lang="ru-RU"/>
        </a:p>
      </dgm:t>
    </dgm:pt>
    <dgm:pt modelId="{C14E17DF-ACAD-4896-B5B9-F9FC71C3BE5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3200" b="1" dirty="0">
              <a:ln>
                <a:solidFill>
                  <a:srgbClr val="0070C0"/>
                </a:solidFill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СЕКСУАЛЬДЫҚ</a:t>
          </a:r>
        </a:p>
      </dgm:t>
    </dgm:pt>
    <dgm:pt modelId="{2CC56DB1-7F18-4752-92C5-E919CF9450FC}" type="sibTrans" cxnId="{CC74444D-3A67-4CA5-826D-C8FCC6E1A455}">
      <dgm:prSet/>
      <dgm:spPr/>
      <dgm:t>
        <a:bodyPr/>
        <a:lstStyle/>
        <a:p>
          <a:endParaRPr lang="ru-RU"/>
        </a:p>
      </dgm:t>
    </dgm:pt>
    <dgm:pt modelId="{30837633-E826-42D0-B14E-2B0CAE26FC6D}" type="parTrans" cxnId="{CC74444D-3A67-4CA5-826D-C8FCC6E1A455}">
      <dgm:prSet/>
      <dgm:spPr/>
      <dgm:t>
        <a:bodyPr/>
        <a:lstStyle/>
        <a:p>
          <a:endParaRPr lang="ru-RU"/>
        </a:p>
      </dgm:t>
    </dgm:pt>
    <dgm:pt modelId="{10EE7BD0-5810-48F0-B80A-F0D6A9E69209}" type="pres">
      <dgm:prSet presAssocID="{A667DA25-4CEA-40C8-979F-266303B22F20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B776C1B-F955-4159-AF9C-D6EAD61AD042}" type="pres">
      <dgm:prSet presAssocID="{A667DA25-4CEA-40C8-979F-266303B22F20}" presName="matrix" presStyleCnt="0"/>
      <dgm:spPr/>
    </dgm:pt>
    <dgm:pt modelId="{A69B732F-39F0-40CD-A392-0E6DBC2D9A58}" type="pres">
      <dgm:prSet presAssocID="{A667DA25-4CEA-40C8-979F-266303B22F20}" presName="tile1" presStyleLbl="node1" presStyleIdx="0" presStyleCnt="4"/>
      <dgm:spPr/>
    </dgm:pt>
    <dgm:pt modelId="{AFF2BC41-699A-48F5-9B85-85A18628E794}" type="pres">
      <dgm:prSet presAssocID="{A667DA25-4CEA-40C8-979F-266303B22F2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B020289-CA53-4C4A-850C-18DFDBA2ADDE}" type="pres">
      <dgm:prSet presAssocID="{A667DA25-4CEA-40C8-979F-266303B22F20}" presName="tile2" presStyleLbl="node1" presStyleIdx="1" presStyleCnt="4"/>
      <dgm:spPr/>
    </dgm:pt>
    <dgm:pt modelId="{C8D83539-BB9A-43BD-BFAC-23954F62AB25}" type="pres">
      <dgm:prSet presAssocID="{A667DA25-4CEA-40C8-979F-266303B22F2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113AC84-9995-411B-A2EB-E3F1CBAB9B17}" type="pres">
      <dgm:prSet presAssocID="{A667DA25-4CEA-40C8-979F-266303B22F20}" presName="tile3" presStyleLbl="node1" presStyleIdx="2" presStyleCnt="4" custScaleX="106127" custLinFactNeighborX="1745" custLinFactNeighborY="-1987"/>
      <dgm:spPr/>
    </dgm:pt>
    <dgm:pt modelId="{E87DD312-4777-4ABB-92F4-4C1D37C76218}" type="pres">
      <dgm:prSet presAssocID="{A667DA25-4CEA-40C8-979F-266303B22F2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99DD0AC7-28F0-4C3C-92AE-2E60CF95C3BB}" type="pres">
      <dgm:prSet presAssocID="{A667DA25-4CEA-40C8-979F-266303B22F20}" presName="tile4" presStyleLbl="node1" presStyleIdx="3" presStyleCnt="4"/>
      <dgm:spPr/>
    </dgm:pt>
    <dgm:pt modelId="{3DD36495-512A-4565-93C1-87F87BBF230C}" type="pres">
      <dgm:prSet presAssocID="{A667DA25-4CEA-40C8-979F-266303B22F2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E3EC9A5D-F6FD-49F5-83B4-06948089389C}" type="pres">
      <dgm:prSet presAssocID="{A667DA25-4CEA-40C8-979F-266303B22F20}" presName="centerTile" presStyleLbl="fgShp" presStyleIdx="0" presStyleCnt="1" custScaleX="132075" custScaleY="121739">
        <dgm:presLayoutVars>
          <dgm:chMax val="0"/>
          <dgm:chPref val="0"/>
        </dgm:presLayoutVars>
      </dgm:prSet>
      <dgm:spPr/>
    </dgm:pt>
  </dgm:ptLst>
  <dgm:cxnLst>
    <dgm:cxn modelId="{954EB201-3F01-4247-8873-15CEC1F089F0}" type="presOf" srcId="{2AFCDF53-40CE-47C8-AF7F-520540C83CB4}" destId="{E3EC9A5D-F6FD-49F5-83B4-06948089389C}" srcOrd="0" destOrd="0" presId="urn:microsoft.com/office/officeart/2005/8/layout/matrix1"/>
    <dgm:cxn modelId="{5D413117-01C1-4D4A-A3B9-5125FEFA5CC7}" type="presOf" srcId="{BE625460-0142-4DAE-A440-A6EBCA31DD72}" destId="{3DD36495-512A-4565-93C1-87F87BBF230C}" srcOrd="1" destOrd="0" presId="urn:microsoft.com/office/officeart/2005/8/layout/matrix1"/>
    <dgm:cxn modelId="{AB6AB51E-E367-495E-AC6C-4BA4C1A66DC4}" type="presOf" srcId="{37490699-4395-419A-B57E-9D55B674CB46}" destId="{F113AC84-9995-411B-A2EB-E3F1CBAB9B17}" srcOrd="0" destOrd="0" presId="urn:microsoft.com/office/officeart/2005/8/layout/matrix1"/>
    <dgm:cxn modelId="{0F969925-AD47-4D37-8BA3-3EA6B7EB5270}" type="presOf" srcId="{C14E17DF-ACAD-4896-B5B9-F9FC71C3BE5A}" destId="{C8D83539-BB9A-43BD-BFAC-23954F62AB25}" srcOrd="1" destOrd="0" presId="urn:microsoft.com/office/officeart/2005/8/layout/matrix1"/>
    <dgm:cxn modelId="{8A3EE341-5B64-4CBF-B457-AF2ECAEF4898}" srcId="{A667DA25-4CEA-40C8-979F-266303B22F20}" destId="{2AFCDF53-40CE-47C8-AF7F-520540C83CB4}" srcOrd="0" destOrd="0" parTransId="{E064F435-3FDC-4926-9447-B11A726A66BA}" sibTransId="{6DF73D82-7E5B-4061-B1D2-E0CE73245D51}"/>
    <dgm:cxn modelId="{CC74444D-3A67-4CA5-826D-C8FCC6E1A455}" srcId="{2AFCDF53-40CE-47C8-AF7F-520540C83CB4}" destId="{C14E17DF-ACAD-4896-B5B9-F9FC71C3BE5A}" srcOrd="1" destOrd="0" parTransId="{30837633-E826-42D0-B14E-2B0CAE26FC6D}" sibTransId="{2CC56DB1-7F18-4752-92C5-E919CF9450FC}"/>
    <dgm:cxn modelId="{5422AA72-CF7B-4D3D-90FD-A2412B430ED1}" type="presOf" srcId="{BE625460-0142-4DAE-A440-A6EBCA31DD72}" destId="{99DD0AC7-28F0-4C3C-92AE-2E60CF95C3BB}" srcOrd="0" destOrd="0" presId="urn:microsoft.com/office/officeart/2005/8/layout/matrix1"/>
    <dgm:cxn modelId="{22611955-DDBD-4535-BD0C-FC80C31CA789}" srcId="{2AFCDF53-40CE-47C8-AF7F-520540C83CB4}" destId="{82FBC72B-46EB-4DEF-AEF5-A2D1B90C75C3}" srcOrd="0" destOrd="0" parTransId="{39EE2F7F-8A7F-47E8-8A48-59C346305F59}" sibTransId="{3D6D9108-5D3D-4E71-A28E-14243F0A674A}"/>
    <dgm:cxn modelId="{EFE7E094-1B07-483E-B499-8BE0634FA3E6}" type="presOf" srcId="{37490699-4395-419A-B57E-9D55B674CB46}" destId="{E87DD312-4777-4ABB-92F4-4C1D37C76218}" srcOrd="1" destOrd="0" presId="urn:microsoft.com/office/officeart/2005/8/layout/matrix1"/>
    <dgm:cxn modelId="{B1316DAA-B313-4111-93B4-5390598FA988}" srcId="{2AFCDF53-40CE-47C8-AF7F-520540C83CB4}" destId="{BE625460-0142-4DAE-A440-A6EBCA31DD72}" srcOrd="3" destOrd="0" parTransId="{13C6AA58-0203-489A-B138-010F04D4DA3C}" sibTransId="{A105AD69-12C0-4F82-BE82-672046884D5B}"/>
    <dgm:cxn modelId="{EE8B9CB7-75B3-4EA3-AA05-4C2E61356A9F}" srcId="{2AFCDF53-40CE-47C8-AF7F-520540C83CB4}" destId="{37490699-4395-419A-B57E-9D55B674CB46}" srcOrd="2" destOrd="0" parTransId="{98C7784C-16C9-41B3-9871-2D24CCD7E6AB}" sibTransId="{AE3653EA-1DE0-4A4C-B4E9-526E9AA3107C}"/>
    <dgm:cxn modelId="{D4DB00CC-EF08-4B4E-BE07-8EFB76F4E191}" type="presOf" srcId="{C14E17DF-ACAD-4896-B5B9-F9FC71C3BE5A}" destId="{7B020289-CA53-4C4A-850C-18DFDBA2ADDE}" srcOrd="0" destOrd="0" presId="urn:microsoft.com/office/officeart/2005/8/layout/matrix1"/>
    <dgm:cxn modelId="{524F0DD3-D2A9-4A33-ABD1-37DD2C156539}" type="presOf" srcId="{A667DA25-4CEA-40C8-979F-266303B22F20}" destId="{10EE7BD0-5810-48F0-B80A-F0D6A9E69209}" srcOrd="0" destOrd="0" presId="urn:microsoft.com/office/officeart/2005/8/layout/matrix1"/>
    <dgm:cxn modelId="{0AF688D8-7996-49F4-B1ED-DB26D43322E4}" type="presOf" srcId="{82FBC72B-46EB-4DEF-AEF5-A2D1B90C75C3}" destId="{AFF2BC41-699A-48F5-9B85-85A18628E794}" srcOrd="1" destOrd="0" presId="urn:microsoft.com/office/officeart/2005/8/layout/matrix1"/>
    <dgm:cxn modelId="{203772F7-2ABC-4B0C-8493-F5EF1A80473C}" type="presOf" srcId="{82FBC72B-46EB-4DEF-AEF5-A2D1B90C75C3}" destId="{A69B732F-39F0-40CD-A392-0E6DBC2D9A58}" srcOrd="0" destOrd="0" presId="urn:microsoft.com/office/officeart/2005/8/layout/matrix1"/>
    <dgm:cxn modelId="{2C28C366-D45A-47AA-859C-1632CD8AC39D}" type="presParOf" srcId="{10EE7BD0-5810-48F0-B80A-F0D6A9E69209}" destId="{6B776C1B-F955-4159-AF9C-D6EAD61AD042}" srcOrd="0" destOrd="0" presId="urn:microsoft.com/office/officeart/2005/8/layout/matrix1"/>
    <dgm:cxn modelId="{53C80515-41B5-42ED-A36B-DBF77C8BEF48}" type="presParOf" srcId="{6B776C1B-F955-4159-AF9C-D6EAD61AD042}" destId="{A69B732F-39F0-40CD-A392-0E6DBC2D9A58}" srcOrd="0" destOrd="0" presId="urn:microsoft.com/office/officeart/2005/8/layout/matrix1"/>
    <dgm:cxn modelId="{6D2C8689-4727-454E-BA79-C33AB589E298}" type="presParOf" srcId="{6B776C1B-F955-4159-AF9C-D6EAD61AD042}" destId="{AFF2BC41-699A-48F5-9B85-85A18628E794}" srcOrd="1" destOrd="0" presId="urn:microsoft.com/office/officeart/2005/8/layout/matrix1"/>
    <dgm:cxn modelId="{0B1B6029-0C59-4DDD-9689-AE299134E545}" type="presParOf" srcId="{6B776C1B-F955-4159-AF9C-D6EAD61AD042}" destId="{7B020289-CA53-4C4A-850C-18DFDBA2ADDE}" srcOrd="2" destOrd="0" presId="urn:microsoft.com/office/officeart/2005/8/layout/matrix1"/>
    <dgm:cxn modelId="{C05AF091-29A6-4CA8-B2CC-A59753779171}" type="presParOf" srcId="{6B776C1B-F955-4159-AF9C-D6EAD61AD042}" destId="{C8D83539-BB9A-43BD-BFAC-23954F62AB25}" srcOrd="3" destOrd="0" presId="urn:microsoft.com/office/officeart/2005/8/layout/matrix1"/>
    <dgm:cxn modelId="{FFF10C15-EB75-48EF-9E0C-B70AE1579A7A}" type="presParOf" srcId="{6B776C1B-F955-4159-AF9C-D6EAD61AD042}" destId="{F113AC84-9995-411B-A2EB-E3F1CBAB9B17}" srcOrd="4" destOrd="0" presId="urn:microsoft.com/office/officeart/2005/8/layout/matrix1"/>
    <dgm:cxn modelId="{441D4AE6-CC04-4B80-95F4-34C34EE6A8B4}" type="presParOf" srcId="{6B776C1B-F955-4159-AF9C-D6EAD61AD042}" destId="{E87DD312-4777-4ABB-92F4-4C1D37C76218}" srcOrd="5" destOrd="0" presId="urn:microsoft.com/office/officeart/2005/8/layout/matrix1"/>
    <dgm:cxn modelId="{317603D7-8F2E-45AE-B442-0C3EF6C11E26}" type="presParOf" srcId="{6B776C1B-F955-4159-AF9C-D6EAD61AD042}" destId="{99DD0AC7-28F0-4C3C-92AE-2E60CF95C3BB}" srcOrd="6" destOrd="0" presId="urn:microsoft.com/office/officeart/2005/8/layout/matrix1"/>
    <dgm:cxn modelId="{21EEAA0E-FB3D-47E7-AFA7-E88A1FB026C9}" type="presParOf" srcId="{6B776C1B-F955-4159-AF9C-D6EAD61AD042}" destId="{3DD36495-512A-4565-93C1-87F87BBF230C}" srcOrd="7" destOrd="0" presId="urn:microsoft.com/office/officeart/2005/8/layout/matrix1"/>
    <dgm:cxn modelId="{11BF5EDD-3C58-4BE5-9951-DCF44EF8A61D}" type="presParOf" srcId="{10EE7BD0-5810-48F0-B80A-F0D6A9E69209}" destId="{E3EC9A5D-F6FD-49F5-83B4-06948089389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E0C3D3-B7BE-4675-811F-BA9DBC8ED52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573C25-6717-4A36-9708-390E722E8F89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sz="800" dirty="0"/>
            <a:t>..</a:t>
          </a:r>
        </a:p>
      </dgm:t>
    </dgm:pt>
    <dgm:pt modelId="{D64D865E-FF75-4133-82EA-00CE44B11E4A}" type="parTrans" cxnId="{DBF89528-D682-4E89-A1D6-A7096E259C04}">
      <dgm:prSet/>
      <dgm:spPr/>
      <dgm:t>
        <a:bodyPr/>
        <a:lstStyle/>
        <a:p>
          <a:endParaRPr lang="ru-RU"/>
        </a:p>
      </dgm:t>
    </dgm:pt>
    <dgm:pt modelId="{7DD66E1A-A757-4957-B43A-C3671C5B7FA9}" type="sibTrans" cxnId="{DBF89528-D682-4E89-A1D6-A7096E259C04}">
      <dgm:prSet/>
      <dgm:spPr/>
      <dgm:t>
        <a:bodyPr/>
        <a:lstStyle/>
        <a:p>
          <a:endParaRPr lang="ru-RU"/>
        </a:p>
      </dgm:t>
    </dgm:pt>
    <dgm:pt modelId="{785A5190-6671-4C85-8331-0C1C0828FC3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Қорқыту</a:t>
          </a:r>
          <a:endParaRPr lang="ru-RU" sz="2400" b="1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ECD27DCC-5F11-413C-97DC-631EF7D701DD}" type="parTrans" cxnId="{FC19B1D6-3E24-475B-A2CD-EBF8007C6670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E64D2BEF-FE2E-48F7-85F3-2A60439C8C35}" type="sibTrans" cxnId="{FC19B1D6-3E24-475B-A2CD-EBF8007C6670}">
      <dgm:prSet/>
      <dgm:spPr/>
      <dgm:t>
        <a:bodyPr/>
        <a:lstStyle/>
        <a:p>
          <a:endParaRPr lang="ru-RU"/>
        </a:p>
      </dgm:t>
    </dgm:pt>
    <dgm:pt modelId="{C9A87108-FBFE-4845-B905-F218573F9B5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Қорлау</a:t>
          </a:r>
          <a:endParaRPr lang="ru-RU" sz="2400" b="1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80940F5F-D741-42B5-B9D9-11BF630F7836}" type="parTrans" cxnId="{8BFDC0EC-3975-4EBB-B2BF-90FFE2F9D8F4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61CD89DB-FCD2-4A6D-A1B6-52BA6A4FF5A8}" type="sibTrans" cxnId="{8BFDC0EC-3975-4EBB-B2BF-90FFE2F9D8F4}">
      <dgm:prSet/>
      <dgm:spPr/>
      <dgm:t>
        <a:bodyPr/>
        <a:lstStyle/>
        <a:p>
          <a:endParaRPr lang="ru-RU"/>
        </a:p>
      </dgm:t>
    </dgm:pt>
    <dgm:pt modelId="{F17F9D3B-134F-4B4C-B74E-92DCE140897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Намысына тию</a:t>
          </a:r>
          <a:endParaRPr lang="ru-RU" sz="2400" b="1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5D5BCDBA-378C-4E26-BBDB-96B64EE05BAE}" type="parTrans" cxnId="{95C2EB92-65AD-47A2-947D-08E7E9E4FB9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3AE850B0-14A0-41C5-8CCB-9FC430E1B95E}" type="sibTrans" cxnId="{95C2EB92-65AD-47A2-947D-08E7E9E4FB97}">
      <dgm:prSet/>
      <dgm:spPr/>
      <dgm:t>
        <a:bodyPr/>
        <a:lstStyle/>
        <a:p>
          <a:endParaRPr lang="ru-RU"/>
        </a:p>
      </dgm:t>
    </dgm:pt>
    <dgm:pt modelId="{2FB7F0ED-1395-49B7-BBBF-E193A2A8BEBE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400" b="1" dirty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400" b="1" noProof="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Назар аудармау</a:t>
          </a:r>
        </a:p>
      </dgm:t>
    </dgm:pt>
    <dgm:pt modelId="{2D6E9C97-CE0D-4D56-8145-50FED7E07BBB}" type="parTrans" cxnId="{91A3EAD6-1BAE-470A-9C47-865944AFF64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03FC608A-E7D4-49EC-8B8E-D8B5BDDC0479}" type="sibTrans" cxnId="{91A3EAD6-1BAE-470A-9C47-865944AFF642}">
      <dgm:prSet/>
      <dgm:spPr/>
      <dgm:t>
        <a:bodyPr/>
        <a:lstStyle/>
        <a:p>
          <a:endParaRPr lang="ru-RU"/>
        </a:p>
      </dgm:t>
    </dgm:pt>
    <dgm:pt modelId="{4DC881AF-D0F8-4547-B77F-A2BBAD47B13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Кемсіту</a:t>
          </a:r>
          <a:endParaRPr lang="ru-RU" sz="2400" b="1" dirty="0">
            <a:solidFill>
              <a:schemeClr val="tx1">
                <a:lumMod val="95000"/>
                <a:lumOff val="5000"/>
              </a:schemeClr>
            </a:solidFill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758DAEE5-3A86-497A-B70F-083CCA9133A8}" type="parTrans" cxnId="{FBEE923C-D219-4074-ACD6-0AF96F6CC2A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2A14394-5FFC-4FBF-B5AF-B3C9674B5C60}" type="sibTrans" cxnId="{FBEE923C-D219-4074-ACD6-0AF96F6CC2A2}">
      <dgm:prSet/>
      <dgm:spPr/>
      <dgm:t>
        <a:bodyPr/>
        <a:lstStyle/>
        <a:p>
          <a:endParaRPr lang="ru-RU"/>
        </a:p>
      </dgm:t>
    </dgm:pt>
    <dgm:pt modelId="{5B11ABAB-C337-4ACB-B15F-3C564BBC677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Кекету</a:t>
          </a:r>
          <a:endParaRPr lang="ru-RU" sz="2400" b="1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12CE2AC0-7402-4E60-A3F9-1F1CF9537DA6}" type="parTrans" cxnId="{3385ADD6-44B2-4893-AEC6-6A7699889D76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9ABC9674-109B-48FE-886A-6B537EFBF39E}" type="sibTrans" cxnId="{3385ADD6-44B2-4893-AEC6-6A7699889D76}">
      <dgm:prSet/>
      <dgm:spPr/>
      <dgm:t>
        <a:bodyPr/>
        <a:lstStyle/>
        <a:p>
          <a:endParaRPr lang="ru-RU"/>
        </a:p>
      </dgm:t>
    </dgm:pt>
    <dgm:pt modelId="{9D82117C-F95C-4064-A823-03C5BF0A547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Кері итеру</a:t>
          </a:r>
          <a:endParaRPr lang="ru-RU" sz="2400" b="1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D3371EDA-1A24-48C3-8692-9E82D2F7D8CA}" type="parTrans" cxnId="{5FD929DB-D6B4-494E-9C7B-F3E55DD7A86F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1E08B5A-61AA-4AF1-A33E-1AB01238B41C}" type="sibTrans" cxnId="{5FD929DB-D6B4-494E-9C7B-F3E55DD7A86F}">
      <dgm:prSet/>
      <dgm:spPr/>
      <dgm:t>
        <a:bodyPr/>
        <a:lstStyle/>
        <a:p>
          <a:endParaRPr lang="ru-RU"/>
        </a:p>
      </dgm:t>
    </dgm:pt>
    <dgm:pt modelId="{10D4EE78-75A6-41D5-A4B3-ECCEFFDEF43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Қатаң талап қою</a:t>
          </a:r>
          <a:endParaRPr lang="ru-RU" sz="2400" b="1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5F4F1936-9348-4E94-B10A-8A4AF70364FF}" type="parTrans" cxnId="{C20F5384-0A14-44D6-87FE-61280843B769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7007139-A795-4F3D-935A-C5A1D8E608E6}" type="sibTrans" cxnId="{C20F5384-0A14-44D6-87FE-61280843B769}">
      <dgm:prSet/>
      <dgm:spPr/>
      <dgm:t>
        <a:bodyPr/>
        <a:lstStyle/>
        <a:p>
          <a:endParaRPr lang="ru-RU"/>
        </a:p>
      </dgm:t>
    </dgm:pt>
    <dgm:pt modelId="{20CF96D6-2154-455D-8E1A-DEB483FA780F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Жаман атпен атау</a:t>
          </a:r>
          <a:endParaRPr lang="ru-RU" sz="2400" b="1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1F48562D-CEFC-4E7B-8C3E-209DEA316B38}" type="parTrans" cxnId="{B7196AC2-3C3A-4A84-AECB-1C7E17FE55E3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3520B68-7F48-443D-A195-098794B66FAB}" type="sibTrans" cxnId="{B7196AC2-3C3A-4A84-AECB-1C7E17FE55E3}">
      <dgm:prSet/>
      <dgm:spPr/>
      <dgm:t>
        <a:bodyPr/>
        <a:lstStyle/>
        <a:p>
          <a:endParaRPr lang="ru-RU"/>
        </a:p>
      </dgm:t>
    </dgm:pt>
    <dgm:pt modelId="{401CCD9D-C026-45A7-A792-56910891016C}">
      <dgm:prSet phldrT="[Текст]"/>
      <dgm:spPr/>
      <dgm:t>
        <a:bodyPr/>
        <a:lstStyle/>
        <a:p>
          <a:endParaRPr lang="ru-RU" dirty="0"/>
        </a:p>
      </dgm:t>
    </dgm:pt>
    <dgm:pt modelId="{99DF8CF4-9DBF-40E3-8674-5A0307578AED}" type="parTrans" cxnId="{7E846BF8-1677-4ECE-BB33-C995C00E2D81}">
      <dgm:prSet/>
      <dgm:spPr/>
      <dgm:t>
        <a:bodyPr/>
        <a:lstStyle/>
        <a:p>
          <a:endParaRPr lang="ru-RU"/>
        </a:p>
      </dgm:t>
    </dgm:pt>
    <dgm:pt modelId="{A0D32C19-3BE4-44CC-A55F-A18D1A8112CC}" type="sibTrans" cxnId="{7E846BF8-1677-4ECE-BB33-C995C00E2D81}">
      <dgm:prSet/>
      <dgm:spPr/>
      <dgm:t>
        <a:bodyPr/>
        <a:lstStyle/>
        <a:p>
          <a:endParaRPr lang="ru-RU"/>
        </a:p>
      </dgm:t>
    </dgm:pt>
    <dgm:pt modelId="{79831FD9-A876-4C2F-AB5C-CF39DA8B2FB5}">
      <dgm:prSet/>
      <dgm:spPr/>
      <dgm:t>
        <a:bodyPr/>
        <a:lstStyle/>
        <a:p>
          <a:endParaRPr lang="ru-RU" dirty="0"/>
        </a:p>
      </dgm:t>
    </dgm:pt>
    <dgm:pt modelId="{DD5632A2-1F36-48CA-90A9-63FC14941667}" type="parTrans" cxnId="{39DC913B-C367-40B6-886E-7A302FFBF5A3}">
      <dgm:prSet/>
      <dgm:spPr/>
      <dgm:t>
        <a:bodyPr/>
        <a:lstStyle/>
        <a:p>
          <a:endParaRPr lang="ru-RU"/>
        </a:p>
      </dgm:t>
    </dgm:pt>
    <dgm:pt modelId="{72641D16-3257-4FDD-83BF-E9411DD73DB4}" type="sibTrans" cxnId="{39DC913B-C367-40B6-886E-7A302FFBF5A3}">
      <dgm:prSet/>
      <dgm:spPr/>
      <dgm:t>
        <a:bodyPr/>
        <a:lstStyle/>
        <a:p>
          <a:endParaRPr lang="ru-RU"/>
        </a:p>
      </dgm:t>
    </dgm:pt>
    <dgm:pt modelId="{97A32131-3A11-4594-A762-3455A5765A2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Ұялту, дөрекі сөздер айту</a:t>
          </a:r>
          <a:endParaRPr lang="ru-RU" sz="2400" b="1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C967DC49-FC06-42BD-8921-BA63022BE05A}" type="parTrans" cxnId="{99B8C1EF-341E-4FC7-B92B-0277F7037F8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C6A15DE6-C02F-4030-984B-6D76A0C10694}" type="sibTrans" cxnId="{99B8C1EF-341E-4FC7-B92B-0277F7037F88}">
      <dgm:prSet/>
      <dgm:spPr/>
      <dgm:t>
        <a:bodyPr/>
        <a:lstStyle/>
        <a:p>
          <a:endParaRPr lang="ru-RU"/>
        </a:p>
      </dgm:t>
    </dgm:pt>
    <dgm:pt modelId="{2A52CF87-A0C0-4A26-BE7E-27CCBCE807CD}" type="pres">
      <dgm:prSet presAssocID="{79E0C3D3-B7BE-4675-811F-BA9DBC8ED52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D961B5E-5621-4CD5-A555-385B40739567}" type="pres">
      <dgm:prSet presAssocID="{89573C25-6717-4A36-9708-390E722E8F89}" presName="centerShape" presStyleLbl="node0" presStyleIdx="0" presStyleCnt="1" custScaleX="177898" custScaleY="111499"/>
      <dgm:spPr/>
    </dgm:pt>
    <dgm:pt modelId="{3BC006AB-E521-4D56-8DBE-BB51D64A87C7}" type="pres">
      <dgm:prSet presAssocID="{ECD27DCC-5F11-413C-97DC-631EF7D701DD}" presName="parTrans" presStyleLbl="bgSibTrans2D1" presStyleIdx="0" presStyleCnt="10"/>
      <dgm:spPr/>
    </dgm:pt>
    <dgm:pt modelId="{3FBFA891-38F1-495A-A215-81738147BB21}" type="pres">
      <dgm:prSet presAssocID="{785A5190-6671-4C85-8331-0C1C0828FC30}" presName="node" presStyleLbl="node1" presStyleIdx="0" presStyleCnt="10" custScaleX="182317" custRadScaleRad="100510" custRadScaleInc="-22161">
        <dgm:presLayoutVars>
          <dgm:bulletEnabled val="1"/>
        </dgm:presLayoutVars>
      </dgm:prSet>
      <dgm:spPr/>
    </dgm:pt>
    <dgm:pt modelId="{53829683-A095-4922-8720-D9E191E24980}" type="pres">
      <dgm:prSet presAssocID="{80940F5F-D741-42B5-B9D9-11BF630F7836}" presName="parTrans" presStyleLbl="bgSibTrans2D1" presStyleIdx="1" presStyleCnt="10"/>
      <dgm:spPr/>
    </dgm:pt>
    <dgm:pt modelId="{41991D2E-96F6-4626-BCB0-C6235EA5F47B}" type="pres">
      <dgm:prSet presAssocID="{C9A87108-FBFE-4845-B905-F218573F9B5F}" presName="node" presStyleLbl="node1" presStyleIdx="1" presStyleCnt="10" custScaleX="158634" custRadScaleRad="94655" custRadScaleInc="-46330">
        <dgm:presLayoutVars>
          <dgm:bulletEnabled val="1"/>
        </dgm:presLayoutVars>
      </dgm:prSet>
      <dgm:spPr/>
    </dgm:pt>
    <dgm:pt modelId="{1127BDBB-9BC5-496C-A42E-71746FAFD1A2}" type="pres">
      <dgm:prSet presAssocID="{5D5BCDBA-378C-4E26-BBDB-96B64EE05BAE}" presName="parTrans" presStyleLbl="bgSibTrans2D1" presStyleIdx="2" presStyleCnt="10"/>
      <dgm:spPr/>
    </dgm:pt>
    <dgm:pt modelId="{57BFAB29-7635-4A7E-B2FD-D1E63F211D4B}" type="pres">
      <dgm:prSet presAssocID="{F17F9D3B-134F-4B4C-B74E-92DCE140897A}" presName="node" presStyleLbl="node1" presStyleIdx="2" presStyleCnt="10" custScaleX="210555" custRadScaleRad="93793" custRadScaleInc="-54116">
        <dgm:presLayoutVars>
          <dgm:bulletEnabled val="1"/>
        </dgm:presLayoutVars>
      </dgm:prSet>
      <dgm:spPr/>
    </dgm:pt>
    <dgm:pt modelId="{F90127E6-EF9D-47FB-B8EB-72061B5199E1}" type="pres">
      <dgm:prSet presAssocID="{2D6E9C97-CE0D-4D56-8145-50FED7E07BBB}" presName="parTrans" presStyleLbl="bgSibTrans2D1" presStyleIdx="3" presStyleCnt="10"/>
      <dgm:spPr/>
    </dgm:pt>
    <dgm:pt modelId="{20CD30A6-91D4-4292-AD08-A20E08EA2B33}" type="pres">
      <dgm:prSet presAssocID="{2FB7F0ED-1395-49B7-BBBF-E193A2A8BEBE}" presName="node" presStyleLbl="node1" presStyleIdx="3" presStyleCnt="10" custScaleX="230398" custRadScaleRad="94309" custRadScaleInc="-49494">
        <dgm:presLayoutVars>
          <dgm:bulletEnabled val="1"/>
        </dgm:presLayoutVars>
      </dgm:prSet>
      <dgm:spPr/>
    </dgm:pt>
    <dgm:pt modelId="{6466B232-670D-4954-8065-7F7ABCC5116C}" type="pres">
      <dgm:prSet presAssocID="{758DAEE5-3A86-497A-B70F-083CCA9133A8}" presName="parTrans" presStyleLbl="bgSibTrans2D1" presStyleIdx="4" presStyleCnt="10" custScaleX="88289" custLinFactNeighborX="1136" custLinFactNeighborY="27219"/>
      <dgm:spPr/>
    </dgm:pt>
    <dgm:pt modelId="{4D5F494E-FF25-457D-AF37-916F5C8DCDB2}" type="pres">
      <dgm:prSet presAssocID="{4DC881AF-D0F8-4547-B77F-A2BBAD47B13C}" presName="node" presStyleLbl="node1" presStyleIdx="4" presStyleCnt="10" custScaleX="211789" custRadScaleRad="101814" custRadScaleInc="-12301">
        <dgm:presLayoutVars>
          <dgm:bulletEnabled val="1"/>
        </dgm:presLayoutVars>
      </dgm:prSet>
      <dgm:spPr/>
    </dgm:pt>
    <dgm:pt modelId="{08005261-D158-4D2C-A23E-54A1BDA0C89D}" type="pres">
      <dgm:prSet presAssocID="{12CE2AC0-7402-4E60-A3F9-1F1CF9537DA6}" presName="parTrans" presStyleLbl="bgSibTrans2D1" presStyleIdx="5" presStyleCnt="10"/>
      <dgm:spPr/>
    </dgm:pt>
    <dgm:pt modelId="{D6C57193-7F64-4CD4-BC82-7358D9B7D7FB}" type="pres">
      <dgm:prSet presAssocID="{5B11ABAB-C337-4ACB-B15F-3C564BBC6774}" presName="node" presStyleLbl="node1" presStyleIdx="5" presStyleCnt="10" custScaleX="149173" custRadScaleRad="101623" custRadScaleInc="35431">
        <dgm:presLayoutVars>
          <dgm:bulletEnabled val="1"/>
        </dgm:presLayoutVars>
      </dgm:prSet>
      <dgm:spPr/>
    </dgm:pt>
    <dgm:pt modelId="{5C32B94D-8DCB-4897-80E7-A8C7E908D427}" type="pres">
      <dgm:prSet presAssocID="{D3371EDA-1A24-48C3-8692-9E82D2F7D8CA}" presName="parTrans" presStyleLbl="bgSibTrans2D1" presStyleIdx="6" presStyleCnt="10"/>
      <dgm:spPr/>
    </dgm:pt>
    <dgm:pt modelId="{BE3E9093-99A3-4976-93BC-E0B07C296CB8}" type="pres">
      <dgm:prSet presAssocID="{9D82117C-F95C-4064-A823-03C5BF0A5475}" presName="node" presStyleLbl="node1" presStyleIdx="6" presStyleCnt="10" custScaleX="223914" custScaleY="99188" custRadScaleRad="95548" custRadScaleInc="54121">
        <dgm:presLayoutVars>
          <dgm:bulletEnabled val="1"/>
        </dgm:presLayoutVars>
      </dgm:prSet>
      <dgm:spPr/>
    </dgm:pt>
    <dgm:pt modelId="{A832B186-5BED-4748-A7E5-2814FDDEB1C7}" type="pres">
      <dgm:prSet presAssocID="{5F4F1936-9348-4E94-B10A-8A4AF70364FF}" presName="parTrans" presStyleLbl="bgSibTrans2D1" presStyleIdx="7" presStyleCnt="10"/>
      <dgm:spPr/>
    </dgm:pt>
    <dgm:pt modelId="{86739CA9-7D6A-4320-B24F-BDB2DF299240}" type="pres">
      <dgm:prSet presAssocID="{10D4EE78-75A6-41D5-A4B3-ECCEFFDEF437}" presName="node" presStyleLbl="node1" presStyleIdx="7" presStyleCnt="10" custScaleX="214753" custRadScaleRad="90994" custRadScaleInc="48375">
        <dgm:presLayoutVars>
          <dgm:bulletEnabled val="1"/>
        </dgm:presLayoutVars>
      </dgm:prSet>
      <dgm:spPr/>
    </dgm:pt>
    <dgm:pt modelId="{ECCA6492-0CFD-4FCF-9232-0CE9C74B8D53}" type="pres">
      <dgm:prSet presAssocID="{1F48562D-CEFC-4E7B-8C3E-209DEA316B38}" presName="parTrans" presStyleLbl="bgSibTrans2D1" presStyleIdx="8" presStyleCnt="10"/>
      <dgm:spPr/>
    </dgm:pt>
    <dgm:pt modelId="{7410D727-1CCC-4355-8D82-415365F042A6}" type="pres">
      <dgm:prSet presAssocID="{20CF96D6-2154-455D-8E1A-DEB483FA780F}" presName="node" presStyleLbl="node1" presStyleIdx="8" presStyleCnt="10" custScaleX="234688" custRadScaleRad="92556" custRadScaleInc="44840">
        <dgm:presLayoutVars>
          <dgm:bulletEnabled val="1"/>
        </dgm:presLayoutVars>
      </dgm:prSet>
      <dgm:spPr/>
    </dgm:pt>
    <dgm:pt modelId="{C4246E19-8B84-4556-B120-8495ECA92FC7}" type="pres">
      <dgm:prSet presAssocID="{C967DC49-FC06-42BD-8921-BA63022BE05A}" presName="parTrans" presStyleLbl="bgSibTrans2D1" presStyleIdx="9" presStyleCnt="10"/>
      <dgm:spPr/>
    </dgm:pt>
    <dgm:pt modelId="{035CDB8B-9E32-4380-9696-F16194B351E6}" type="pres">
      <dgm:prSet presAssocID="{97A32131-3A11-4594-A762-3455A5765A25}" presName="node" presStyleLbl="node1" presStyleIdx="9" presStyleCnt="10" custScaleX="277238" custRadScaleRad="99568" custRadScaleInc="22371">
        <dgm:presLayoutVars>
          <dgm:bulletEnabled val="1"/>
        </dgm:presLayoutVars>
      </dgm:prSet>
      <dgm:spPr/>
    </dgm:pt>
  </dgm:ptLst>
  <dgm:cxnLst>
    <dgm:cxn modelId="{EF0A5902-9639-48DA-B3C2-7412DAC46CFC}" type="presOf" srcId="{4DC881AF-D0F8-4547-B77F-A2BBAD47B13C}" destId="{4D5F494E-FF25-457D-AF37-916F5C8DCDB2}" srcOrd="0" destOrd="0" presId="urn:microsoft.com/office/officeart/2005/8/layout/radial4"/>
    <dgm:cxn modelId="{5FB1C504-0C86-4957-9F2A-A3CB8B92D246}" type="presOf" srcId="{C967DC49-FC06-42BD-8921-BA63022BE05A}" destId="{C4246E19-8B84-4556-B120-8495ECA92FC7}" srcOrd="0" destOrd="0" presId="urn:microsoft.com/office/officeart/2005/8/layout/radial4"/>
    <dgm:cxn modelId="{07543808-85AB-410C-8133-1041A3F8CF62}" type="presOf" srcId="{1F48562D-CEFC-4E7B-8C3E-209DEA316B38}" destId="{ECCA6492-0CFD-4FCF-9232-0CE9C74B8D53}" srcOrd="0" destOrd="0" presId="urn:microsoft.com/office/officeart/2005/8/layout/radial4"/>
    <dgm:cxn modelId="{8F588109-3FAE-4234-92F9-06BF004F24F1}" type="presOf" srcId="{5F4F1936-9348-4E94-B10A-8A4AF70364FF}" destId="{A832B186-5BED-4748-A7E5-2814FDDEB1C7}" srcOrd="0" destOrd="0" presId="urn:microsoft.com/office/officeart/2005/8/layout/radial4"/>
    <dgm:cxn modelId="{ABDF360A-13F7-475F-9718-ADDD5B4B5612}" type="presOf" srcId="{79E0C3D3-B7BE-4675-811F-BA9DBC8ED522}" destId="{2A52CF87-A0C0-4A26-BE7E-27CCBCE807CD}" srcOrd="0" destOrd="0" presId="urn:microsoft.com/office/officeart/2005/8/layout/radial4"/>
    <dgm:cxn modelId="{D4F31724-4684-41F7-AF89-B03B52B4543F}" type="presOf" srcId="{5B11ABAB-C337-4ACB-B15F-3C564BBC6774}" destId="{D6C57193-7F64-4CD4-BC82-7358D9B7D7FB}" srcOrd="0" destOrd="0" presId="urn:microsoft.com/office/officeart/2005/8/layout/radial4"/>
    <dgm:cxn modelId="{DBF89528-D682-4E89-A1D6-A7096E259C04}" srcId="{79E0C3D3-B7BE-4675-811F-BA9DBC8ED522}" destId="{89573C25-6717-4A36-9708-390E722E8F89}" srcOrd="0" destOrd="0" parTransId="{D64D865E-FF75-4133-82EA-00CE44B11E4A}" sibTransId="{7DD66E1A-A757-4957-B43A-C3671C5B7FA9}"/>
    <dgm:cxn modelId="{B6274432-4463-4E3B-B2FF-A251B2688EFD}" type="presOf" srcId="{10D4EE78-75A6-41D5-A4B3-ECCEFFDEF437}" destId="{86739CA9-7D6A-4320-B24F-BDB2DF299240}" srcOrd="0" destOrd="0" presId="urn:microsoft.com/office/officeart/2005/8/layout/radial4"/>
    <dgm:cxn modelId="{39DC913B-C367-40B6-886E-7A302FFBF5A3}" srcId="{79E0C3D3-B7BE-4675-811F-BA9DBC8ED522}" destId="{79831FD9-A876-4C2F-AB5C-CF39DA8B2FB5}" srcOrd="2" destOrd="0" parTransId="{DD5632A2-1F36-48CA-90A9-63FC14941667}" sibTransId="{72641D16-3257-4FDD-83BF-E9411DD73DB4}"/>
    <dgm:cxn modelId="{FBEE923C-D219-4074-ACD6-0AF96F6CC2A2}" srcId="{89573C25-6717-4A36-9708-390E722E8F89}" destId="{4DC881AF-D0F8-4547-B77F-A2BBAD47B13C}" srcOrd="4" destOrd="0" parTransId="{758DAEE5-3A86-497A-B70F-083CCA9133A8}" sibTransId="{12A14394-5FFC-4FBF-B5AF-B3C9674B5C60}"/>
    <dgm:cxn modelId="{87B3BC5D-FAF4-40AE-BF3A-754664B49F14}" type="presOf" srcId="{97A32131-3A11-4594-A762-3455A5765A25}" destId="{035CDB8B-9E32-4380-9696-F16194B351E6}" srcOrd="0" destOrd="0" presId="urn:microsoft.com/office/officeart/2005/8/layout/radial4"/>
    <dgm:cxn modelId="{D57CEC5F-2E72-42AF-BF0D-B0F3ADF58AA1}" type="presOf" srcId="{785A5190-6671-4C85-8331-0C1C0828FC30}" destId="{3FBFA891-38F1-495A-A215-81738147BB21}" srcOrd="0" destOrd="0" presId="urn:microsoft.com/office/officeart/2005/8/layout/radial4"/>
    <dgm:cxn modelId="{6C551E61-5FB0-4049-8B24-9A59FF9D220E}" type="presOf" srcId="{80940F5F-D741-42B5-B9D9-11BF630F7836}" destId="{53829683-A095-4922-8720-D9E191E24980}" srcOrd="0" destOrd="0" presId="urn:microsoft.com/office/officeart/2005/8/layout/radial4"/>
    <dgm:cxn modelId="{8236F149-C6C4-4D04-A996-129019D73BCB}" type="presOf" srcId="{C9A87108-FBFE-4845-B905-F218573F9B5F}" destId="{41991D2E-96F6-4626-BCB0-C6235EA5F47B}" srcOrd="0" destOrd="0" presId="urn:microsoft.com/office/officeart/2005/8/layout/radial4"/>
    <dgm:cxn modelId="{0D603480-B3E8-45F0-82F9-4351130D48F0}" type="presOf" srcId="{D3371EDA-1A24-48C3-8692-9E82D2F7D8CA}" destId="{5C32B94D-8DCB-4897-80E7-A8C7E908D427}" srcOrd="0" destOrd="0" presId="urn:microsoft.com/office/officeart/2005/8/layout/radial4"/>
    <dgm:cxn modelId="{C20F5384-0A14-44D6-87FE-61280843B769}" srcId="{89573C25-6717-4A36-9708-390E722E8F89}" destId="{10D4EE78-75A6-41D5-A4B3-ECCEFFDEF437}" srcOrd="7" destOrd="0" parTransId="{5F4F1936-9348-4E94-B10A-8A4AF70364FF}" sibTransId="{D7007139-A795-4F3D-935A-C5A1D8E608E6}"/>
    <dgm:cxn modelId="{00317F8E-327C-4D3A-9FB4-ED29017882C1}" type="presOf" srcId="{20CF96D6-2154-455D-8E1A-DEB483FA780F}" destId="{7410D727-1CCC-4355-8D82-415365F042A6}" srcOrd="0" destOrd="0" presId="urn:microsoft.com/office/officeart/2005/8/layout/radial4"/>
    <dgm:cxn modelId="{9AA1108F-ACD0-40EC-B350-D7C487AE8605}" type="presOf" srcId="{12CE2AC0-7402-4E60-A3F9-1F1CF9537DA6}" destId="{08005261-D158-4D2C-A23E-54A1BDA0C89D}" srcOrd="0" destOrd="0" presId="urn:microsoft.com/office/officeart/2005/8/layout/radial4"/>
    <dgm:cxn modelId="{95C2EB92-65AD-47A2-947D-08E7E9E4FB97}" srcId="{89573C25-6717-4A36-9708-390E722E8F89}" destId="{F17F9D3B-134F-4B4C-B74E-92DCE140897A}" srcOrd="2" destOrd="0" parTransId="{5D5BCDBA-378C-4E26-BBDB-96B64EE05BAE}" sibTransId="{3AE850B0-14A0-41C5-8CCB-9FC430E1B95E}"/>
    <dgm:cxn modelId="{89C04994-35C2-408D-ACB0-12A0E1E8A990}" type="presOf" srcId="{2FB7F0ED-1395-49B7-BBBF-E193A2A8BEBE}" destId="{20CD30A6-91D4-4292-AD08-A20E08EA2B33}" srcOrd="0" destOrd="0" presId="urn:microsoft.com/office/officeart/2005/8/layout/radial4"/>
    <dgm:cxn modelId="{F675BE9B-4730-4400-83D3-48715881B267}" type="presOf" srcId="{ECD27DCC-5F11-413C-97DC-631EF7D701DD}" destId="{3BC006AB-E521-4D56-8DBE-BB51D64A87C7}" srcOrd="0" destOrd="0" presId="urn:microsoft.com/office/officeart/2005/8/layout/radial4"/>
    <dgm:cxn modelId="{A943109E-34D1-4DEF-82AB-882F8BFE13E5}" type="presOf" srcId="{F17F9D3B-134F-4B4C-B74E-92DCE140897A}" destId="{57BFAB29-7635-4A7E-B2FD-D1E63F211D4B}" srcOrd="0" destOrd="0" presId="urn:microsoft.com/office/officeart/2005/8/layout/radial4"/>
    <dgm:cxn modelId="{BB04E6B2-3E3A-4E04-A707-92B4DAD0837D}" type="presOf" srcId="{758DAEE5-3A86-497A-B70F-083CCA9133A8}" destId="{6466B232-670D-4954-8065-7F7ABCC5116C}" srcOrd="0" destOrd="0" presId="urn:microsoft.com/office/officeart/2005/8/layout/radial4"/>
    <dgm:cxn modelId="{BBE1E9BB-A893-40FF-806D-8A96207B9BCF}" type="presOf" srcId="{89573C25-6717-4A36-9708-390E722E8F89}" destId="{9D961B5E-5621-4CD5-A555-385B40739567}" srcOrd="0" destOrd="0" presId="urn:microsoft.com/office/officeart/2005/8/layout/radial4"/>
    <dgm:cxn modelId="{B7196AC2-3C3A-4A84-AECB-1C7E17FE55E3}" srcId="{89573C25-6717-4A36-9708-390E722E8F89}" destId="{20CF96D6-2154-455D-8E1A-DEB483FA780F}" srcOrd="8" destOrd="0" parTransId="{1F48562D-CEFC-4E7B-8C3E-209DEA316B38}" sibTransId="{13520B68-7F48-443D-A195-098794B66FAB}"/>
    <dgm:cxn modelId="{3385ADD6-44B2-4893-AEC6-6A7699889D76}" srcId="{89573C25-6717-4A36-9708-390E722E8F89}" destId="{5B11ABAB-C337-4ACB-B15F-3C564BBC6774}" srcOrd="5" destOrd="0" parTransId="{12CE2AC0-7402-4E60-A3F9-1F1CF9537DA6}" sibTransId="{9ABC9674-109B-48FE-886A-6B537EFBF39E}"/>
    <dgm:cxn modelId="{FC19B1D6-3E24-475B-A2CD-EBF8007C6670}" srcId="{89573C25-6717-4A36-9708-390E722E8F89}" destId="{785A5190-6671-4C85-8331-0C1C0828FC30}" srcOrd="0" destOrd="0" parTransId="{ECD27DCC-5F11-413C-97DC-631EF7D701DD}" sibTransId="{E64D2BEF-FE2E-48F7-85F3-2A60439C8C35}"/>
    <dgm:cxn modelId="{91A3EAD6-1BAE-470A-9C47-865944AFF642}" srcId="{89573C25-6717-4A36-9708-390E722E8F89}" destId="{2FB7F0ED-1395-49B7-BBBF-E193A2A8BEBE}" srcOrd="3" destOrd="0" parTransId="{2D6E9C97-CE0D-4D56-8145-50FED7E07BBB}" sibTransId="{03FC608A-E7D4-49EC-8B8E-D8B5BDDC0479}"/>
    <dgm:cxn modelId="{5FD929DB-D6B4-494E-9C7B-F3E55DD7A86F}" srcId="{89573C25-6717-4A36-9708-390E722E8F89}" destId="{9D82117C-F95C-4064-A823-03C5BF0A5475}" srcOrd="6" destOrd="0" parTransId="{D3371EDA-1A24-48C3-8692-9E82D2F7D8CA}" sibTransId="{71E08B5A-61AA-4AF1-A33E-1AB01238B41C}"/>
    <dgm:cxn modelId="{FD4DAEDF-61D5-4742-A855-C2595E800FB3}" type="presOf" srcId="{9D82117C-F95C-4064-A823-03C5BF0A5475}" destId="{BE3E9093-99A3-4976-93BC-E0B07C296CB8}" srcOrd="0" destOrd="0" presId="urn:microsoft.com/office/officeart/2005/8/layout/radial4"/>
    <dgm:cxn modelId="{8BFDC0EC-3975-4EBB-B2BF-90FFE2F9D8F4}" srcId="{89573C25-6717-4A36-9708-390E722E8F89}" destId="{C9A87108-FBFE-4845-B905-F218573F9B5F}" srcOrd="1" destOrd="0" parTransId="{80940F5F-D741-42B5-B9D9-11BF630F7836}" sibTransId="{61CD89DB-FCD2-4A6D-A1B6-52BA6A4FF5A8}"/>
    <dgm:cxn modelId="{99B8C1EF-341E-4FC7-B92B-0277F7037F88}" srcId="{89573C25-6717-4A36-9708-390E722E8F89}" destId="{97A32131-3A11-4594-A762-3455A5765A25}" srcOrd="9" destOrd="0" parTransId="{C967DC49-FC06-42BD-8921-BA63022BE05A}" sibTransId="{C6A15DE6-C02F-4030-984B-6D76A0C10694}"/>
    <dgm:cxn modelId="{307B0BF0-066C-4A95-8C54-280D143AA4EC}" type="presOf" srcId="{5D5BCDBA-378C-4E26-BBDB-96B64EE05BAE}" destId="{1127BDBB-9BC5-496C-A42E-71746FAFD1A2}" srcOrd="0" destOrd="0" presId="urn:microsoft.com/office/officeart/2005/8/layout/radial4"/>
    <dgm:cxn modelId="{569FB7F3-DDCD-4C91-A6A9-56FE86737242}" type="presOf" srcId="{2D6E9C97-CE0D-4D56-8145-50FED7E07BBB}" destId="{F90127E6-EF9D-47FB-B8EB-72061B5199E1}" srcOrd="0" destOrd="0" presId="urn:microsoft.com/office/officeart/2005/8/layout/radial4"/>
    <dgm:cxn modelId="{7E846BF8-1677-4ECE-BB33-C995C00E2D81}" srcId="{79E0C3D3-B7BE-4675-811F-BA9DBC8ED522}" destId="{401CCD9D-C026-45A7-A792-56910891016C}" srcOrd="1" destOrd="0" parTransId="{99DF8CF4-9DBF-40E3-8674-5A0307578AED}" sibTransId="{A0D32C19-3BE4-44CC-A55F-A18D1A8112CC}"/>
    <dgm:cxn modelId="{0554F07B-6FB8-4FA8-AE27-73BD30AF88D5}" type="presParOf" srcId="{2A52CF87-A0C0-4A26-BE7E-27CCBCE807CD}" destId="{9D961B5E-5621-4CD5-A555-385B40739567}" srcOrd="0" destOrd="0" presId="urn:microsoft.com/office/officeart/2005/8/layout/radial4"/>
    <dgm:cxn modelId="{95A7518E-AC7E-45DE-A323-03E329A7ABBA}" type="presParOf" srcId="{2A52CF87-A0C0-4A26-BE7E-27CCBCE807CD}" destId="{3BC006AB-E521-4D56-8DBE-BB51D64A87C7}" srcOrd="1" destOrd="0" presId="urn:microsoft.com/office/officeart/2005/8/layout/radial4"/>
    <dgm:cxn modelId="{FD39E104-B197-403D-8C95-4357D1DED91B}" type="presParOf" srcId="{2A52CF87-A0C0-4A26-BE7E-27CCBCE807CD}" destId="{3FBFA891-38F1-495A-A215-81738147BB21}" srcOrd="2" destOrd="0" presId="urn:microsoft.com/office/officeart/2005/8/layout/radial4"/>
    <dgm:cxn modelId="{219FD119-64CD-49B1-99FC-A2112A197F70}" type="presParOf" srcId="{2A52CF87-A0C0-4A26-BE7E-27CCBCE807CD}" destId="{53829683-A095-4922-8720-D9E191E24980}" srcOrd="3" destOrd="0" presId="urn:microsoft.com/office/officeart/2005/8/layout/radial4"/>
    <dgm:cxn modelId="{6B5D74B1-BA0F-4955-AF4A-FDE4CF6DA37C}" type="presParOf" srcId="{2A52CF87-A0C0-4A26-BE7E-27CCBCE807CD}" destId="{41991D2E-96F6-4626-BCB0-C6235EA5F47B}" srcOrd="4" destOrd="0" presId="urn:microsoft.com/office/officeart/2005/8/layout/radial4"/>
    <dgm:cxn modelId="{5E66525E-8211-432E-8507-BE4AC0FD85B6}" type="presParOf" srcId="{2A52CF87-A0C0-4A26-BE7E-27CCBCE807CD}" destId="{1127BDBB-9BC5-496C-A42E-71746FAFD1A2}" srcOrd="5" destOrd="0" presId="urn:microsoft.com/office/officeart/2005/8/layout/radial4"/>
    <dgm:cxn modelId="{3A0A40F2-2B46-4A8D-9D4B-21AA8CCD2FBB}" type="presParOf" srcId="{2A52CF87-A0C0-4A26-BE7E-27CCBCE807CD}" destId="{57BFAB29-7635-4A7E-B2FD-D1E63F211D4B}" srcOrd="6" destOrd="0" presId="urn:microsoft.com/office/officeart/2005/8/layout/radial4"/>
    <dgm:cxn modelId="{91F7F8C0-DBBC-41C5-BC23-48B760E82D4E}" type="presParOf" srcId="{2A52CF87-A0C0-4A26-BE7E-27CCBCE807CD}" destId="{F90127E6-EF9D-47FB-B8EB-72061B5199E1}" srcOrd="7" destOrd="0" presId="urn:microsoft.com/office/officeart/2005/8/layout/radial4"/>
    <dgm:cxn modelId="{CAC3B7C6-130E-4B27-A7CD-72D83DA6E892}" type="presParOf" srcId="{2A52CF87-A0C0-4A26-BE7E-27CCBCE807CD}" destId="{20CD30A6-91D4-4292-AD08-A20E08EA2B33}" srcOrd="8" destOrd="0" presId="urn:microsoft.com/office/officeart/2005/8/layout/radial4"/>
    <dgm:cxn modelId="{57C09993-A882-4DF7-A3BD-2C859F0250E0}" type="presParOf" srcId="{2A52CF87-A0C0-4A26-BE7E-27CCBCE807CD}" destId="{6466B232-670D-4954-8065-7F7ABCC5116C}" srcOrd="9" destOrd="0" presId="urn:microsoft.com/office/officeart/2005/8/layout/radial4"/>
    <dgm:cxn modelId="{8F3F4007-FAC9-4420-A0F2-316DB835B96F}" type="presParOf" srcId="{2A52CF87-A0C0-4A26-BE7E-27CCBCE807CD}" destId="{4D5F494E-FF25-457D-AF37-916F5C8DCDB2}" srcOrd="10" destOrd="0" presId="urn:microsoft.com/office/officeart/2005/8/layout/radial4"/>
    <dgm:cxn modelId="{79F296B1-1B40-40F6-8F05-A503ED92DBCE}" type="presParOf" srcId="{2A52CF87-A0C0-4A26-BE7E-27CCBCE807CD}" destId="{08005261-D158-4D2C-A23E-54A1BDA0C89D}" srcOrd="11" destOrd="0" presId="urn:microsoft.com/office/officeart/2005/8/layout/radial4"/>
    <dgm:cxn modelId="{66FF2D02-6E8B-4BE3-A884-137B463F0073}" type="presParOf" srcId="{2A52CF87-A0C0-4A26-BE7E-27CCBCE807CD}" destId="{D6C57193-7F64-4CD4-BC82-7358D9B7D7FB}" srcOrd="12" destOrd="0" presId="urn:microsoft.com/office/officeart/2005/8/layout/radial4"/>
    <dgm:cxn modelId="{544EC6BF-52BA-4ACC-ABFB-2DAD5FC35735}" type="presParOf" srcId="{2A52CF87-A0C0-4A26-BE7E-27CCBCE807CD}" destId="{5C32B94D-8DCB-4897-80E7-A8C7E908D427}" srcOrd="13" destOrd="0" presId="urn:microsoft.com/office/officeart/2005/8/layout/radial4"/>
    <dgm:cxn modelId="{61C13634-91CC-4984-9003-AD7B912B7E5C}" type="presParOf" srcId="{2A52CF87-A0C0-4A26-BE7E-27CCBCE807CD}" destId="{BE3E9093-99A3-4976-93BC-E0B07C296CB8}" srcOrd="14" destOrd="0" presId="urn:microsoft.com/office/officeart/2005/8/layout/radial4"/>
    <dgm:cxn modelId="{5B9A6CF7-F651-41E4-96A4-F4C21BD10203}" type="presParOf" srcId="{2A52CF87-A0C0-4A26-BE7E-27CCBCE807CD}" destId="{A832B186-5BED-4748-A7E5-2814FDDEB1C7}" srcOrd="15" destOrd="0" presId="urn:microsoft.com/office/officeart/2005/8/layout/radial4"/>
    <dgm:cxn modelId="{F4503FAC-F13A-4F82-9F02-D66BF6BE93E9}" type="presParOf" srcId="{2A52CF87-A0C0-4A26-BE7E-27CCBCE807CD}" destId="{86739CA9-7D6A-4320-B24F-BDB2DF299240}" srcOrd="16" destOrd="0" presId="urn:microsoft.com/office/officeart/2005/8/layout/radial4"/>
    <dgm:cxn modelId="{2F2C3213-31F1-4BDD-BFAB-B80CBABACDBA}" type="presParOf" srcId="{2A52CF87-A0C0-4A26-BE7E-27CCBCE807CD}" destId="{ECCA6492-0CFD-4FCF-9232-0CE9C74B8D53}" srcOrd="17" destOrd="0" presId="urn:microsoft.com/office/officeart/2005/8/layout/radial4"/>
    <dgm:cxn modelId="{5E42D652-6884-429C-B093-A4A1BA8C34EB}" type="presParOf" srcId="{2A52CF87-A0C0-4A26-BE7E-27CCBCE807CD}" destId="{7410D727-1CCC-4355-8D82-415365F042A6}" srcOrd="18" destOrd="0" presId="urn:microsoft.com/office/officeart/2005/8/layout/radial4"/>
    <dgm:cxn modelId="{2DBDFECB-0728-4C49-93F1-7D0E4C2001AA}" type="presParOf" srcId="{2A52CF87-A0C0-4A26-BE7E-27CCBCE807CD}" destId="{C4246E19-8B84-4556-B120-8495ECA92FC7}" srcOrd="19" destOrd="0" presId="urn:microsoft.com/office/officeart/2005/8/layout/radial4"/>
    <dgm:cxn modelId="{A09D119B-8A5D-4230-9E6C-5D86CA9853B5}" type="presParOf" srcId="{2A52CF87-A0C0-4A26-BE7E-27CCBCE807CD}" destId="{035CDB8B-9E32-4380-9696-F16194B351E6}" srcOrd="2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E0C3D3-B7BE-4675-811F-BA9DBC8ED52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573C25-6717-4A36-9708-390E722E8F89}">
      <dgm:prSet phldrT="[Текст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ru-RU" sz="800" dirty="0"/>
            <a:t>..</a:t>
          </a:r>
        </a:p>
      </dgm:t>
    </dgm:pt>
    <dgm:pt modelId="{D64D865E-FF75-4133-82EA-00CE44B11E4A}" type="parTrans" cxnId="{DBF89528-D682-4E89-A1D6-A7096E259C04}">
      <dgm:prSet/>
      <dgm:spPr/>
      <dgm:t>
        <a:bodyPr/>
        <a:lstStyle/>
        <a:p>
          <a:endParaRPr lang="ru-RU"/>
        </a:p>
      </dgm:t>
    </dgm:pt>
    <dgm:pt modelId="{7DD66E1A-A757-4957-B43A-C3671C5B7FA9}" type="sibTrans" cxnId="{DBF89528-D682-4E89-A1D6-A7096E259C04}">
      <dgm:prSet/>
      <dgm:spPr/>
      <dgm:t>
        <a:bodyPr/>
        <a:lstStyle/>
        <a:p>
          <a:endParaRPr lang="ru-RU"/>
        </a:p>
      </dgm:t>
    </dgm:pt>
    <dgm:pt modelId="{F17F9D3B-134F-4B4C-B74E-92DCE140897A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Тән жазасын беру (шымшу, тырнау, итеру, күйдіру, жұлқылау)</a:t>
          </a:r>
          <a:endParaRPr lang="ru-RU" sz="2000" b="1" dirty="0"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5D5BCDBA-378C-4E26-BBDB-96B64EE05BAE}" type="parTrans" cxnId="{95C2EB92-65AD-47A2-947D-08E7E9E4FB97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3AE850B0-14A0-41C5-8CCB-9FC430E1B95E}" type="sibTrans" cxnId="{95C2EB92-65AD-47A2-947D-08E7E9E4FB97}">
      <dgm:prSet/>
      <dgm:spPr/>
      <dgm:t>
        <a:bodyPr/>
        <a:lstStyle/>
        <a:p>
          <a:endParaRPr lang="ru-RU"/>
        </a:p>
      </dgm:t>
    </dgm:pt>
    <dgm:pt modelId="{4DC881AF-D0F8-4547-B77F-A2BBAD47B13C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Соққы, ұру, тебу т.б.</a:t>
          </a:r>
          <a:endParaRPr lang="ru-RU" sz="2400" b="1" dirty="0">
            <a:solidFill>
              <a:schemeClr val="tx1">
                <a:lumMod val="95000"/>
                <a:lumOff val="5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758DAEE5-3A86-497A-B70F-083CCA9133A8}" type="parTrans" cxnId="{FBEE923C-D219-4074-ACD6-0AF96F6CC2A2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2A14394-5FFC-4FBF-B5AF-B3C9674B5C60}" type="sibTrans" cxnId="{FBEE923C-D219-4074-ACD6-0AF96F6CC2A2}">
      <dgm:prSet/>
      <dgm:spPr/>
      <dgm:t>
        <a:bodyPr/>
        <a:lstStyle/>
        <a:p>
          <a:endParaRPr lang="ru-RU"/>
        </a:p>
      </dgm:t>
    </dgm:pt>
    <dgm:pt modelId="{5B11ABAB-C337-4ACB-B15F-3C564BBC6774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Тұншықтыру, баланы қолайсыз позада ұстау, сілкілеу</a:t>
          </a:r>
          <a:endParaRPr lang="ru-RU" sz="2000" b="1" dirty="0"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12CE2AC0-7402-4E60-A3F9-1F1CF9537DA6}" type="parTrans" cxnId="{3385ADD6-44B2-4893-AEC6-6A7699889D76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9ABC9674-109B-48FE-886A-6B537EFBF39E}" type="sibTrans" cxnId="{3385ADD6-44B2-4893-AEC6-6A7699889D76}">
      <dgm:prSet/>
      <dgm:spPr/>
      <dgm:t>
        <a:bodyPr/>
        <a:lstStyle/>
        <a:p>
          <a:endParaRPr lang="ru-RU"/>
        </a:p>
      </dgm:t>
    </dgm:pt>
    <dgm:pt modelId="{401CCD9D-C026-45A7-A792-56910891016C}">
      <dgm:prSet phldrT="[Текст]"/>
      <dgm:spPr/>
      <dgm:t>
        <a:bodyPr/>
        <a:lstStyle/>
        <a:p>
          <a:endParaRPr lang="ru-RU" dirty="0"/>
        </a:p>
      </dgm:t>
    </dgm:pt>
    <dgm:pt modelId="{99DF8CF4-9DBF-40E3-8674-5A0307578AED}" type="parTrans" cxnId="{7E846BF8-1677-4ECE-BB33-C995C00E2D81}">
      <dgm:prSet/>
      <dgm:spPr/>
      <dgm:t>
        <a:bodyPr/>
        <a:lstStyle/>
        <a:p>
          <a:endParaRPr lang="ru-RU"/>
        </a:p>
      </dgm:t>
    </dgm:pt>
    <dgm:pt modelId="{A0D32C19-3BE4-44CC-A55F-A18D1A8112CC}" type="sibTrans" cxnId="{7E846BF8-1677-4ECE-BB33-C995C00E2D81}">
      <dgm:prSet/>
      <dgm:spPr/>
      <dgm:t>
        <a:bodyPr/>
        <a:lstStyle/>
        <a:p>
          <a:endParaRPr lang="ru-RU"/>
        </a:p>
      </dgm:t>
    </dgm:pt>
    <dgm:pt modelId="{79831FD9-A876-4C2F-AB5C-CF39DA8B2FB5}">
      <dgm:prSet/>
      <dgm:spPr/>
      <dgm:t>
        <a:bodyPr/>
        <a:lstStyle/>
        <a:p>
          <a:endParaRPr lang="ru-RU" dirty="0"/>
        </a:p>
      </dgm:t>
    </dgm:pt>
    <dgm:pt modelId="{DD5632A2-1F36-48CA-90A9-63FC14941667}" type="parTrans" cxnId="{39DC913B-C367-40B6-886E-7A302FFBF5A3}">
      <dgm:prSet/>
      <dgm:spPr/>
      <dgm:t>
        <a:bodyPr/>
        <a:lstStyle/>
        <a:p>
          <a:endParaRPr lang="ru-RU"/>
        </a:p>
      </dgm:t>
    </dgm:pt>
    <dgm:pt modelId="{72641D16-3257-4FDD-83BF-E9411DD73DB4}" type="sibTrans" cxnId="{39DC913B-C367-40B6-886E-7A302FFBF5A3}">
      <dgm:prSet/>
      <dgm:spPr/>
      <dgm:t>
        <a:bodyPr/>
        <a:lstStyle/>
        <a:p>
          <a:endParaRPr lang="ru-RU"/>
        </a:p>
      </dgm:t>
    </dgm:pt>
    <dgm:pt modelId="{97A32131-3A11-4594-A762-3455A5765A25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400" b="1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Қандайда бір затпен шабуыл жасау</a:t>
          </a:r>
          <a:endParaRPr lang="ru-RU" sz="2400" b="1" dirty="0"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C967DC49-FC06-42BD-8921-BA63022BE05A}" type="parTrans" cxnId="{99B8C1EF-341E-4FC7-B92B-0277F7037F88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C6A15DE6-C02F-4030-984B-6D76A0C10694}" type="sibTrans" cxnId="{99B8C1EF-341E-4FC7-B92B-0277F7037F88}">
      <dgm:prSet/>
      <dgm:spPr/>
      <dgm:t>
        <a:bodyPr/>
        <a:lstStyle/>
        <a:p>
          <a:endParaRPr lang="ru-RU"/>
        </a:p>
      </dgm:t>
    </dgm:pt>
    <dgm:pt modelId="{2A52CF87-A0C0-4A26-BE7E-27CCBCE807CD}" type="pres">
      <dgm:prSet presAssocID="{79E0C3D3-B7BE-4675-811F-BA9DBC8ED522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D961B5E-5621-4CD5-A555-385B40739567}" type="pres">
      <dgm:prSet presAssocID="{89573C25-6717-4A36-9708-390E722E8F89}" presName="centerShape" presStyleLbl="node0" presStyleIdx="0" presStyleCnt="1" custScaleX="134231" custScaleY="111499"/>
      <dgm:spPr/>
    </dgm:pt>
    <dgm:pt modelId="{1127BDBB-9BC5-496C-A42E-71746FAFD1A2}" type="pres">
      <dgm:prSet presAssocID="{5D5BCDBA-378C-4E26-BBDB-96B64EE05BAE}" presName="parTrans" presStyleLbl="bgSibTrans2D1" presStyleIdx="0" presStyleCnt="4" custLinFactNeighborX="13894" custLinFactNeighborY="42055"/>
      <dgm:spPr/>
    </dgm:pt>
    <dgm:pt modelId="{57BFAB29-7635-4A7E-B2FD-D1E63F211D4B}" type="pres">
      <dgm:prSet presAssocID="{F17F9D3B-134F-4B4C-B74E-92DCE140897A}" presName="node" presStyleLbl="node1" presStyleIdx="0" presStyleCnt="4" custScaleX="115618" custScaleY="76244" custRadScaleRad="118240" custRadScaleInc="19690">
        <dgm:presLayoutVars>
          <dgm:bulletEnabled val="1"/>
        </dgm:presLayoutVars>
      </dgm:prSet>
      <dgm:spPr/>
    </dgm:pt>
    <dgm:pt modelId="{6466B232-670D-4954-8065-7F7ABCC5116C}" type="pres">
      <dgm:prSet presAssocID="{758DAEE5-3A86-497A-B70F-083CCA9133A8}" presName="parTrans" presStyleLbl="bgSibTrans2D1" presStyleIdx="1" presStyleCnt="4" custScaleX="88289" custLinFactNeighborX="24294" custLinFactNeighborY="24269"/>
      <dgm:spPr/>
    </dgm:pt>
    <dgm:pt modelId="{4D5F494E-FF25-457D-AF37-916F5C8DCDB2}" type="pres">
      <dgm:prSet presAssocID="{4DC881AF-D0F8-4547-B77F-A2BBAD47B13C}" presName="node" presStyleLbl="node1" presStyleIdx="1" presStyleCnt="4" custScaleX="111486" custScaleY="68431" custRadScaleRad="113192" custRadScaleInc="-19654">
        <dgm:presLayoutVars>
          <dgm:bulletEnabled val="1"/>
        </dgm:presLayoutVars>
      </dgm:prSet>
      <dgm:spPr/>
    </dgm:pt>
    <dgm:pt modelId="{08005261-D158-4D2C-A23E-54A1BDA0C89D}" type="pres">
      <dgm:prSet presAssocID="{12CE2AC0-7402-4E60-A3F9-1F1CF9537DA6}" presName="parTrans" presStyleLbl="bgSibTrans2D1" presStyleIdx="2" presStyleCnt="4" custLinFactNeighborX="-13223" custLinFactNeighborY="32650"/>
      <dgm:spPr/>
    </dgm:pt>
    <dgm:pt modelId="{D6C57193-7F64-4CD4-BC82-7358D9B7D7FB}" type="pres">
      <dgm:prSet presAssocID="{5B11ABAB-C337-4ACB-B15F-3C564BBC6774}" presName="node" presStyleLbl="node1" presStyleIdx="2" presStyleCnt="4" custScaleX="117529" custScaleY="70160" custRadScaleRad="113929" custRadScaleInc="92077">
        <dgm:presLayoutVars>
          <dgm:bulletEnabled val="1"/>
        </dgm:presLayoutVars>
      </dgm:prSet>
      <dgm:spPr/>
    </dgm:pt>
    <dgm:pt modelId="{C4246E19-8B84-4556-B120-8495ECA92FC7}" type="pres">
      <dgm:prSet presAssocID="{C967DC49-FC06-42BD-8921-BA63022BE05A}" presName="parTrans" presStyleLbl="bgSibTrans2D1" presStyleIdx="3" presStyleCnt="4" custLinFactNeighborX="9469" custLinFactNeighborY="36955"/>
      <dgm:spPr/>
    </dgm:pt>
    <dgm:pt modelId="{035CDB8B-9E32-4380-9696-F16194B351E6}" type="pres">
      <dgm:prSet presAssocID="{97A32131-3A11-4594-A762-3455A5765A25}" presName="node" presStyleLbl="node1" presStyleIdx="3" presStyleCnt="4" custScaleX="123893" custScaleY="72129" custRadScaleRad="99978" custRadScaleInc="-114250">
        <dgm:presLayoutVars>
          <dgm:bulletEnabled val="1"/>
        </dgm:presLayoutVars>
      </dgm:prSet>
      <dgm:spPr/>
    </dgm:pt>
  </dgm:ptLst>
  <dgm:cxnLst>
    <dgm:cxn modelId="{097CAA20-CD6D-41D3-97F2-99E3ABD99370}" type="presOf" srcId="{F17F9D3B-134F-4B4C-B74E-92DCE140897A}" destId="{57BFAB29-7635-4A7E-B2FD-D1E63F211D4B}" srcOrd="0" destOrd="0" presId="urn:microsoft.com/office/officeart/2005/8/layout/radial4"/>
    <dgm:cxn modelId="{DBF89528-D682-4E89-A1D6-A7096E259C04}" srcId="{79E0C3D3-B7BE-4675-811F-BA9DBC8ED522}" destId="{89573C25-6717-4A36-9708-390E722E8F89}" srcOrd="0" destOrd="0" parTransId="{D64D865E-FF75-4133-82EA-00CE44B11E4A}" sibTransId="{7DD66E1A-A757-4957-B43A-C3671C5B7FA9}"/>
    <dgm:cxn modelId="{12028831-66C4-4570-BB69-4065A0F85C17}" type="presOf" srcId="{C967DC49-FC06-42BD-8921-BA63022BE05A}" destId="{C4246E19-8B84-4556-B120-8495ECA92FC7}" srcOrd="0" destOrd="0" presId="urn:microsoft.com/office/officeart/2005/8/layout/radial4"/>
    <dgm:cxn modelId="{39DC913B-C367-40B6-886E-7A302FFBF5A3}" srcId="{79E0C3D3-B7BE-4675-811F-BA9DBC8ED522}" destId="{79831FD9-A876-4C2F-AB5C-CF39DA8B2FB5}" srcOrd="2" destOrd="0" parTransId="{DD5632A2-1F36-48CA-90A9-63FC14941667}" sibTransId="{72641D16-3257-4FDD-83BF-E9411DD73DB4}"/>
    <dgm:cxn modelId="{FBEE923C-D219-4074-ACD6-0AF96F6CC2A2}" srcId="{89573C25-6717-4A36-9708-390E722E8F89}" destId="{4DC881AF-D0F8-4547-B77F-A2BBAD47B13C}" srcOrd="1" destOrd="0" parTransId="{758DAEE5-3A86-497A-B70F-083CCA9133A8}" sibTransId="{12A14394-5FFC-4FBF-B5AF-B3C9674B5C60}"/>
    <dgm:cxn modelId="{2D955E5B-6A80-4309-8C04-ABF698D25156}" type="presOf" srcId="{89573C25-6717-4A36-9708-390E722E8F89}" destId="{9D961B5E-5621-4CD5-A555-385B40739567}" srcOrd="0" destOrd="0" presId="urn:microsoft.com/office/officeart/2005/8/layout/radial4"/>
    <dgm:cxn modelId="{1F5F937E-ED0B-4F77-AF6C-5FBDC06F52C7}" type="presOf" srcId="{97A32131-3A11-4594-A762-3455A5765A25}" destId="{035CDB8B-9E32-4380-9696-F16194B351E6}" srcOrd="0" destOrd="0" presId="urn:microsoft.com/office/officeart/2005/8/layout/radial4"/>
    <dgm:cxn modelId="{5149B181-69FD-4B1E-A176-98AA4D0F81F6}" type="presOf" srcId="{5D5BCDBA-378C-4E26-BBDB-96B64EE05BAE}" destId="{1127BDBB-9BC5-496C-A42E-71746FAFD1A2}" srcOrd="0" destOrd="0" presId="urn:microsoft.com/office/officeart/2005/8/layout/radial4"/>
    <dgm:cxn modelId="{B4722884-3414-4B73-966B-26802226DE2C}" type="presOf" srcId="{12CE2AC0-7402-4E60-A3F9-1F1CF9537DA6}" destId="{08005261-D158-4D2C-A23E-54A1BDA0C89D}" srcOrd="0" destOrd="0" presId="urn:microsoft.com/office/officeart/2005/8/layout/radial4"/>
    <dgm:cxn modelId="{95C2EB92-65AD-47A2-947D-08E7E9E4FB97}" srcId="{89573C25-6717-4A36-9708-390E722E8F89}" destId="{F17F9D3B-134F-4B4C-B74E-92DCE140897A}" srcOrd="0" destOrd="0" parTransId="{5D5BCDBA-378C-4E26-BBDB-96B64EE05BAE}" sibTransId="{3AE850B0-14A0-41C5-8CCB-9FC430E1B95E}"/>
    <dgm:cxn modelId="{EFE771AC-CA77-4310-B78E-3B8368F754D4}" type="presOf" srcId="{5B11ABAB-C337-4ACB-B15F-3C564BBC6774}" destId="{D6C57193-7F64-4CD4-BC82-7358D9B7D7FB}" srcOrd="0" destOrd="0" presId="urn:microsoft.com/office/officeart/2005/8/layout/radial4"/>
    <dgm:cxn modelId="{9BFFD2B0-3D3A-4060-BFA7-9968A8AE7D10}" type="presOf" srcId="{4DC881AF-D0F8-4547-B77F-A2BBAD47B13C}" destId="{4D5F494E-FF25-457D-AF37-916F5C8DCDB2}" srcOrd="0" destOrd="0" presId="urn:microsoft.com/office/officeart/2005/8/layout/radial4"/>
    <dgm:cxn modelId="{68671AD3-05A1-4B05-AB91-4D8DBF30BD95}" type="presOf" srcId="{79E0C3D3-B7BE-4675-811F-BA9DBC8ED522}" destId="{2A52CF87-A0C0-4A26-BE7E-27CCBCE807CD}" srcOrd="0" destOrd="0" presId="urn:microsoft.com/office/officeart/2005/8/layout/radial4"/>
    <dgm:cxn modelId="{3385ADD6-44B2-4893-AEC6-6A7699889D76}" srcId="{89573C25-6717-4A36-9708-390E722E8F89}" destId="{5B11ABAB-C337-4ACB-B15F-3C564BBC6774}" srcOrd="2" destOrd="0" parTransId="{12CE2AC0-7402-4E60-A3F9-1F1CF9537DA6}" sibTransId="{9ABC9674-109B-48FE-886A-6B537EFBF39E}"/>
    <dgm:cxn modelId="{99B8C1EF-341E-4FC7-B92B-0277F7037F88}" srcId="{89573C25-6717-4A36-9708-390E722E8F89}" destId="{97A32131-3A11-4594-A762-3455A5765A25}" srcOrd="3" destOrd="0" parTransId="{C967DC49-FC06-42BD-8921-BA63022BE05A}" sibTransId="{C6A15DE6-C02F-4030-984B-6D76A0C10694}"/>
    <dgm:cxn modelId="{74200AF6-9842-46F7-B7C6-2885CA3D09C3}" type="presOf" srcId="{758DAEE5-3A86-497A-B70F-083CCA9133A8}" destId="{6466B232-670D-4954-8065-7F7ABCC5116C}" srcOrd="0" destOrd="0" presId="urn:microsoft.com/office/officeart/2005/8/layout/radial4"/>
    <dgm:cxn modelId="{7E846BF8-1677-4ECE-BB33-C995C00E2D81}" srcId="{79E0C3D3-B7BE-4675-811F-BA9DBC8ED522}" destId="{401CCD9D-C026-45A7-A792-56910891016C}" srcOrd="1" destOrd="0" parTransId="{99DF8CF4-9DBF-40E3-8674-5A0307578AED}" sibTransId="{A0D32C19-3BE4-44CC-A55F-A18D1A8112CC}"/>
    <dgm:cxn modelId="{E1795AFD-EE16-4C17-8F2E-8264032EA305}" type="presParOf" srcId="{2A52CF87-A0C0-4A26-BE7E-27CCBCE807CD}" destId="{9D961B5E-5621-4CD5-A555-385B40739567}" srcOrd="0" destOrd="0" presId="urn:microsoft.com/office/officeart/2005/8/layout/radial4"/>
    <dgm:cxn modelId="{E76A35AE-3579-47C6-B03B-96BD172B5AA3}" type="presParOf" srcId="{2A52CF87-A0C0-4A26-BE7E-27CCBCE807CD}" destId="{1127BDBB-9BC5-496C-A42E-71746FAFD1A2}" srcOrd="1" destOrd="0" presId="urn:microsoft.com/office/officeart/2005/8/layout/radial4"/>
    <dgm:cxn modelId="{2C525878-755D-42AE-A394-B6A7CB8DA352}" type="presParOf" srcId="{2A52CF87-A0C0-4A26-BE7E-27CCBCE807CD}" destId="{57BFAB29-7635-4A7E-B2FD-D1E63F211D4B}" srcOrd="2" destOrd="0" presId="urn:microsoft.com/office/officeart/2005/8/layout/radial4"/>
    <dgm:cxn modelId="{BF69F378-8147-4D72-9CE3-6548403E3812}" type="presParOf" srcId="{2A52CF87-A0C0-4A26-BE7E-27CCBCE807CD}" destId="{6466B232-670D-4954-8065-7F7ABCC5116C}" srcOrd="3" destOrd="0" presId="urn:microsoft.com/office/officeart/2005/8/layout/radial4"/>
    <dgm:cxn modelId="{481BEC71-4F22-412A-BB8A-35EA906A6E80}" type="presParOf" srcId="{2A52CF87-A0C0-4A26-BE7E-27CCBCE807CD}" destId="{4D5F494E-FF25-457D-AF37-916F5C8DCDB2}" srcOrd="4" destOrd="0" presId="urn:microsoft.com/office/officeart/2005/8/layout/radial4"/>
    <dgm:cxn modelId="{C8361B62-F7D4-419A-AB74-16F01DC7D457}" type="presParOf" srcId="{2A52CF87-A0C0-4A26-BE7E-27CCBCE807CD}" destId="{08005261-D158-4D2C-A23E-54A1BDA0C89D}" srcOrd="5" destOrd="0" presId="urn:microsoft.com/office/officeart/2005/8/layout/radial4"/>
    <dgm:cxn modelId="{4690D217-4DA3-4E98-AC5E-05681D26BE13}" type="presParOf" srcId="{2A52CF87-A0C0-4A26-BE7E-27CCBCE807CD}" destId="{D6C57193-7F64-4CD4-BC82-7358D9B7D7FB}" srcOrd="6" destOrd="0" presId="urn:microsoft.com/office/officeart/2005/8/layout/radial4"/>
    <dgm:cxn modelId="{23B2DD00-C9A7-4BB5-81BC-263D05E1CE48}" type="presParOf" srcId="{2A52CF87-A0C0-4A26-BE7E-27CCBCE807CD}" destId="{C4246E19-8B84-4556-B120-8495ECA92FC7}" srcOrd="7" destOrd="0" presId="urn:microsoft.com/office/officeart/2005/8/layout/radial4"/>
    <dgm:cxn modelId="{5E336147-B71F-447F-9154-4656740842B6}" type="presParOf" srcId="{2A52CF87-A0C0-4A26-BE7E-27CCBCE807CD}" destId="{035CDB8B-9E32-4380-9696-F16194B351E6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8CDEB95-0063-4BC9-967D-67400F1808A9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B209BA-F3AA-408A-8ADE-AC27D613E7C2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3360EB-2AB5-4BE4-A35C-CFDCB000B06B}" type="parTrans" cxnId="{0CD6365D-283F-4372-AEFE-F26B9D1FBA6C}">
      <dgm:prSet/>
      <dgm:spPr/>
      <dgm:t>
        <a:bodyPr/>
        <a:lstStyle/>
        <a:p>
          <a:endParaRPr lang="ru-RU"/>
        </a:p>
      </dgm:t>
    </dgm:pt>
    <dgm:pt modelId="{198F8E15-44E9-482F-8F17-4B37418A1CF4}" type="sibTrans" cxnId="{0CD6365D-283F-4372-AEFE-F26B9D1FBA6C}">
      <dgm:prSet/>
      <dgm:spPr/>
      <dgm:t>
        <a:bodyPr/>
        <a:lstStyle/>
        <a:p>
          <a:endParaRPr lang="ru-RU"/>
        </a:p>
      </dgm:t>
    </dgm:pt>
    <dgm:pt modelId="{665160A0-C9A4-40B8-88C2-A743D8CC7268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kk-KZ" sz="2400" b="1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Сырт келбетінің ерекшеліктері</a:t>
          </a:r>
          <a:endParaRPr lang="ru-RU" sz="2400" b="1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A587E79D-3109-4A6B-9AA6-B91CCB51FF6E}" type="parTrans" cxnId="{2BC0E1E2-FCF9-4347-8C81-04275D318EBC}">
      <dgm:prSet/>
      <dgm:spPr/>
      <dgm:t>
        <a:bodyPr/>
        <a:lstStyle/>
        <a:p>
          <a:endParaRPr lang="ru-RU"/>
        </a:p>
      </dgm:t>
    </dgm:pt>
    <dgm:pt modelId="{91157D57-79CA-47FF-904B-C2FBCAEF640F}" type="sibTrans" cxnId="{2BC0E1E2-FCF9-4347-8C81-04275D318EBC}">
      <dgm:prSet/>
      <dgm:spPr/>
      <dgm:t>
        <a:bodyPr/>
        <a:lstStyle/>
        <a:p>
          <a:endParaRPr lang="ru-RU"/>
        </a:p>
      </dgm:t>
    </dgm:pt>
    <dgm:pt modelId="{4288C76C-37CB-4FD4-A582-5790A2692C99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kk-KZ" sz="2400" b="1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Жағымсыз әлеуметтік дағдылар</a:t>
          </a:r>
          <a:endParaRPr lang="ru-RU" sz="2400" b="1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89EADC8-3A4E-450C-A650-7EBD2789DA83}" type="parTrans" cxnId="{4957B3A9-62A0-4985-99AB-67B47A917236}">
      <dgm:prSet/>
      <dgm:spPr/>
      <dgm:t>
        <a:bodyPr/>
        <a:lstStyle/>
        <a:p>
          <a:endParaRPr lang="ru-RU"/>
        </a:p>
      </dgm:t>
    </dgm:pt>
    <dgm:pt modelId="{D2EF8A20-3C81-4DD7-AFEA-AE42E737D5B6}" type="sibTrans" cxnId="{4957B3A9-62A0-4985-99AB-67B47A917236}">
      <dgm:prSet/>
      <dgm:spPr/>
      <dgm:t>
        <a:bodyPr/>
        <a:lstStyle/>
        <a:p>
          <a:endParaRPr lang="ru-RU"/>
        </a:p>
      </dgm:t>
    </dgm:pt>
    <dgm:pt modelId="{35651400-D917-4EA7-895F-5CCDF0A87D51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kk-KZ" sz="2300" b="1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Мектеп алдындағы үрей</a:t>
          </a:r>
          <a:endParaRPr lang="ru-RU" sz="2300" b="1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5544D972-80FB-4329-AD4B-A6AC4FE6BE27}" type="parTrans" cxnId="{07863EBD-6A56-43AE-857D-0D5ADF4C1C0F}">
      <dgm:prSet/>
      <dgm:spPr/>
      <dgm:t>
        <a:bodyPr/>
        <a:lstStyle/>
        <a:p>
          <a:endParaRPr lang="ru-RU"/>
        </a:p>
      </dgm:t>
    </dgm:pt>
    <dgm:pt modelId="{25D5D5F7-6118-4786-A057-AEFBF3BD8C79}" type="sibTrans" cxnId="{07863EBD-6A56-43AE-857D-0D5ADF4C1C0F}">
      <dgm:prSet/>
      <dgm:spPr/>
      <dgm:t>
        <a:bodyPr/>
        <a:lstStyle/>
        <a:p>
          <a:endParaRPr lang="ru-RU"/>
        </a:p>
      </dgm:t>
    </dgm:pt>
    <dgm:pt modelId="{CFEADE8E-043F-4180-A160-97DF4DA628E4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kk-KZ" sz="2400" b="1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Мінез құлық ерекшеліктері</a:t>
          </a:r>
          <a:endParaRPr lang="ru-RU" sz="2400" b="1" dirty="0">
            <a:effectLst>
              <a:glow rad="2286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79506C3D-277F-493A-9959-BEE342D551A4}" type="sibTrans" cxnId="{C018A9FF-3923-4079-9311-5C3ADB1F4134}">
      <dgm:prSet/>
      <dgm:spPr/>
      <dgm:t>
        <a:bodyPr/>
        <a:lstStyle/>
        <a:p>
          <a:endParaRPr lang="ru-RU"/>
        </a:p>
      </dgm:t>
    </dgm:pt>
    <dgm:pt modelId="{C523AFCA-A448-4CDB-9736-E5F1D33DACA8}" type="parTrans" cxnId="{C018A9FF-3923-4079-9311-5C3ADB1F4134}">
      <dgm:prSet/>
      <dgm:spPr/>
      <dgm:t>
        <a:bodyPr/>
        <a:lstStyle/>
        <a:p>
          <a:endParaRPr lang="ru-RU"/>
        </a:p>
      </dgm:t>
    </dgm:pt>
    <dgm:pt modelId="{5535A896-9229-4106-8A1A-6C29E74F6E12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kk-KZ" sz="2400" b="1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Оқудағы қиындықтар</a:t>
          </a:r>
          <a:endParaRPr lang="ru-RU" sz="2400" b="1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967EC2A6-0F5B-4367-853B-B3609CC5D40C}" type="parTrans" cxnId="{6CE47D78-074E-4F3B-97A0-8A51ACDED929}">
      <dgm:prSet/>
      <dgm:spPr/>
      <dgm:t>
        <a:bodyPr/>
        <a:lstStyle/>
        <a:p>
          <a:endParaRPr lang="ru-RU"/>
        </a:p>
      </dgm:t>
    </dgm:pt>
    <dgm:pt modelId="{780D1EDB-6A45-4053-B43F-31BBC7C31CB5}" type="sibTrans" cxnId="{6CE47D78-074E-4F3B-97A0-8A51ACDED929}">
      <dgm:prSet/>
      <dgm:spPr/>
      <dgm:t>
        <a:bodyPr/>
        <a:lstStyle/>
        <a:p>
          <a:endParaRPr lang="ru-RU"/>
        </a:p>
      </dgm:t>
    </dgm:pt>
    <dgm:pt modelId="{484E404D-E8C3-4AB0-A69D-1B999ABE2F7E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kk-KZ" sz="2300" b="1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Сырқаттануы</a:t>
          </a:r>
          <a:endParaRPr lang="ru-RU" sz="2300" b="1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2BB41811-DFD9-4BC2-8076-5E1A4003313A}" type="parTrans" cxnId="{36BEBF1C-19B2-4BB7-95CE-15B964FFC676}">
      <dgm:prSet/>
      <dgm:spPr/>
      <dgm:t>
        <a:bodyPr/>
        <a:lstStyle/>
        <a:p>
          <a:endParaRPr lang="ru-RU"/>
        </a:p>
      </dgm:t>
    </dgm:pt>
    <dgm:pt modelId="{7BFBDF8E-7AE7-41F3-AF45-4B2219B0EB2C}" type="sibTrans" cxnId="{36BEBF1C-19B2-4BB7-95CE-15B964FFC676}">
      <dgm:prSet/>
      <dgm:spPr/>
      <dgm:t>
        <a:bodyPr/>
        <a:lstStyle/>
        <a:p>
          <a:endParaRPr lang="ru-RU"/>
        </a:p>
      </dgm:t>
    </dgm:pt>
    <dgm:pt modelId="{CC37DB90-F111-4F42-A157-E141A5A485AA}">
      <dgm:prSet phldrT="[Текст]" custT="1"/>
      <dgm:spPr>
        <a:solidFill>
          <a:schemeClr val="bg2">
            <a:lumMod val="75000"/>
          </a:schemeClr>
        </a:solidFill>
        <a:ln>
          <a:solidFill>
            <a:schemeClr val="bg2">
              <a:lumMod val="75000"/>
            </a:schemeClr>
          </a:solidFill>
        </a:ln>
      </dgm:spPr>
      <dgm:t>
        <a:bodyPr/>
        <a:lstStyle/>
        <a:p>
          <a:r>
            <a:rPr lang="kk-KZ" sz="2400" b="1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Дене бітімінің кемшіліктері</a:t>
          </a:r>
          <a:endParaRPr lang="ru-RU" sz="2400" b="1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0D4294C-D998-4D3F-82C8-CD98E11E54BE}" type="parTrans" cxnId="{89305F9E-2A27-4D95-9E90-D6733AFBBCDF}">
      <dgm:prSet/>
      <dgm:spPr/>
      <dgm:t>
        <a:bodyPr/>
        <a:lstStyle/>
        <a:p>
          <a:endParaRPr lang="ru-RU"/>
        </a:p>
      </dgm:t>
    </dgm:pt>
    <dgm:pt modelId="{35E1545E-5F74-4846-9DD3-5BB8CBFDAE1D}" type="sibTrans" cxnId="{89305F9E-2A27-4D95-9E90-D6733AFBBCDF}">
      <dgm:prSet/>
      <dgm:spPr/>
      <dgm:t>
        <a:bodyPr/>
        <a:lstStyle/>
        <a:p>
          <a:endParaRPr lang="ru-RU"/>
        </a:p>
      </dgm:t>
    </dgm:pt>
    <dgm:pt modelId="{94BB148E-9DAA-429D-9704-343BA585C251}" type="pres">
      <dgm:prSet presAssocID="{B8CDEB95-0063-4BC9-967D-67400F1808A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A088CBA-D59D-483A-9566-BFACCBA67935}" type="pres">
      <dgm:prSet presAssocID="{44B209BA-F3AA-408A-8ADE-AC27D613E7C2}" presName="centerShape" presStyleLbl="node0" presStyleIdx="0" presStyleCnt="1" custScaleX="126344" custScaleY="88393" custLinFactNeighborX="175" custLinFactNeighborY="370"/>
      <dgm:spPr/>
    </dgm:pt>
    <dgm:pt modelId="{3E7F362F-0211-48B0-9D5F-08AC4862E5BA}" type="pres">
      <dgm:prSet presAssocID="{C523AFCA-A448-4CDB-9736-E5F1D33DACA8}" presName="parTrans" presStyleLbl="sibTrans2D1" presStyleIdx="0" presStyleCnt="7"/>
      <dgm:spPr/>
    </dgm:pt>
    <dgm:pt modelId="{7AA9BEA9-CE3A-442A-A436-0219E56E53AB}" type="pres">
      <dgm:prSet presAssocID="{C523AFCA-A448-4CDB-9736-E5F1D33DACA8}" presName="connectorText" presStyleLbl="sibTrans2D1" presStyleIdx="0" presStyleCnt="7"/>
      <dgm:spPr/>
    </dgm:pt>
    <dgm:pt modelId="{33354CC2-99AB-41C3-BD5D-986B3CA79656}" type="pres">
      <dgm:prSet presAssocID="{CFEADE8E-043F-4180-A160-97DF4DA628E4}" presName="node" presStyleLbl="node1" presStyleIdx="0" presStyleCnt="7" custScaleX="257567" custScaleY="96403" custRadScaleRad="109081" custRadScaleInc="2322">
        <dgm:presLayoutVars>
          <dgm:bulletEnabled val="1"/>
        </dgm:presLayoutVars>
      </dgm:prSet>
      <dgm:spPr/>
    </dgm:pt>
    <dgm:pt modelId="{93C66AC7-D881-4ED6-AE0C-955EDB349BAC}" type="pres">
      <dgm:prSet presAssocID="{A587E79D-3109-4A6B-9AA6-B91CCB51FF6E}" presName="parTrans" presStyleLbl="sibTrans2D1" presStyleIdx="1" presStyleCnt="7"/>
      <dgm:spPr/>
    </dgm:pt>
    <dgm:pt modelId="{F97F66E7-DEB6-4D8C-9A6A-3CCB34C4AE97}" type="pres">
      <dgm:prSet presAssocID="{A587E79D-3109-4A6B-9AA6-B91CCB51FF6E}" presName="connectorText" presStyleLbl="sibTrans2D1" presStyleIdx="1" presStyleCnt="7"/>
      <dgm:spPr/>
    </dgm:pt>
    <dgm:pt modelId="{6F926002-1B6A-49A9-8C06-88F1B57971E3}" type="pres">
      <dgm:prSet presAssocID="{665160A0-C9A4-40B8-88C2-A743D8CC7268}" presName="node" presStyleLbl="node1" presStyleIdx="1" presStyleCnt="7" custScaleX="267679" custScaleY="110341" custRadScaleRad="154987" custRadScaleInc="63299">
        <dgm:presLayoutVars>
          <dgm:bulletEnabled val="1"/>
        </dgm:presLayoutVars>
      </dgm:prSet>
      <dgm:spPr/>
    </dgm:pt>
    <dgm:pt modelId="{B6F26D2F-375B-4FA8-AD3C-B6DB71774F9B}" type="pres">
      <dgm:prSet presAssocID="{889EADC8-3A4E-450C-A650-7EBD2789DA83}" presName="parTrans" presStyleLbl="sibTrans2D1" presStyleIdx="2" presStyleCnt="7"/>
      <dgm:spPr/>
    </dgm:pt>
    <dgm:pt modelId="{BCF3D14D-57D6-44BD-B2D4-94641DA0A218}" type="pres">
      <dgm:prSet presAssocID="{889EADC8-3A4E-450C-A650-7EBD2789DA83}" presName="connectorText" presStyleLbl="sibTrans2D1" presStyleIdx="2" presStyleCnt="7"/>
      <dgm:spPr/>
    </dgm:pt>
    <dgm:pt modelId="{4C44C3CB-931C-4E8F-AB62-3CB1C47A0D72}" type="pres">
      <dgm:prSet presAssocID="{4288C76C-37CB-4FD4-A582-5790A2692C99}" presName="node" presStyleLbl="node1" presStyleIdx="2" presStyleCnt="7" custScaleX="238675" custRadScaleRad="161132" custRadScaleInc="-17536">
        <dgm:presLayoutVars>
          <dgm:bulletEnabled val="1"/>
        </dgm:presLayoutVars>
      </dgm:prSet>
      <dgm:spPr/>
    </dgm:pt>
    <dgm:pt modelId="{5853EEEA-1467-4694-9E93-7BC2BDEA8FAA}" type="pres">
      <dgm:prSet presAssocID="{5544D972-80FB-4329-AD4B-A6AC4FE6BE27}" presName="parTrans" presStyleLbl="sibTrans2D1" presStyleIdx="3" presStyleCnt="7" custLinFactNeighborX="9807" custLinFactNeighborY="-7346"/>
      <dgm:spPr/>
    </dgm:pt>
    <dgm:pt modelId="{51CC5B25-5019-412E-9FB4-3A030AA61859}" type="pres">
      <dgm:prSet presAssocID="{5544D972-80FB-4329-AD4B-A6AC4FE6BE27}" presName="connectorText" presStyleLbl="sibTrans2D1" presStyleIdx="3" presStyleCnt="7"/>
      <dgm:spPr/>
    </dgm:pt>
    <dgm:pt modelId="{721E242F-43F8-4E29-88EE-D4C425194079}" type="pres">
      <dgm:prSet presAssocID="{35651400-D917-4EA7-895F-5CCDF0A87D51}" presName="node" presStyleLbl="node1" presStyleIdx="3" presStyleCnt="7" custScaleX="264960" custScaleY="91559" custRadScaleRad="129933" custRadScaleInc="-73924">
        <dgm:presLayoutVars>
          <dgm:bulletEnabled val="1"/>
        </dgm:presLayoutVars>
      </dgm:prSet>
      <dgm:spPr/>
    </dgm:pt>
    <dgm:pt modelId="{E11ED358-01B0-424B-BA0A-5E4C3E472688}" type="pres">
      <dgm:prSet presAssocID="{967EC2A6-0F5B-4367-853B-B3609CC5D40C}" presName="parTrans" presStyleLbl="sibTrans2D1" presStyleIdx="4" presStyleCnt="7"/>
      <dgm:spPr/>
    </dgm:pt>
    <dgm:pt modelId="{140852C9-FC43-49A7-A702-483CA5BDE81E}" type="pres">
      <dgm:prSet presAssocID="{967EC2A6-0F5B-4367-853B-B3609CC5D40C}" presName="connectorText" presStyleLbl="sibTrans2D1" presStyleIdx="4" presStyleCnt="7"/>
      <dgm:spPr/>
    </dgm:pt>
    <dgm:pt modelId="{F04CED6D-2152-42FC-850B-D44E863AF818}" type="pres">
      <dgm:prSet presAssocID="{5535A896-9229-4106-8A1A-6C29E74F6E12}" presName="node" presStyleLbl="node1" presStyleIdx="4" presStyleCnt="7" custScaleX="233894" custScaleY="70453" custRadScaleRad="129973" custRadScaleInc="56110">
        <dgm:presLayoutVars>
          <dgm:bulletEnabled val="1"/>
        </dgm:presLayoutVars>
      </dgm:prSet>
      <dgm:spPr/>
    </dgm:pt>
    <dgm:pt modelId="{D1E1C62C-0E53-49C3-B2B8-74015F672DC7}" type="pres">
      <dgm:prSet presAssocID="{2BB41811-DFD9-4BC2-8076-5E1A4003313A}" presName="parTrans" presStyleLbl="sibTrans2D1" presStyleIdx="5" presStyleCnt="7"/>
      <dgm:spPr/>
    </dgm:pt>
    <dgm:pt modelId="{C3A53BCD-80C2-4DD5-96F1-ABF89F2A4431}" type="pres">
      <dgm:prSet presAssocID="{2BB41811-DFD9-4BC2-8076-5E1A4003313A}" presName="connectorText" presStyleLbl="sibTrans2D1" presStyleIdx="5" presStyleCnt="7"/>
      <dgm:spPr/>
    </dgm:pt>
    <dgm:pt modelId="{45BA8890-21AB-4EE8-AC81-EE6FD8647B7F}" type="pres">
      <dgm:prSet presAssocID="{484E404D-E8C3-4AB0-A69D-1B999ABE2F7E}" presName="node" presStyleLbl="node1" presStyleIdx="5" presStyleCnt="7" custScaleX="239420" custRadScaleRad="152279" custRadScaleInc="15634">
        <dgm:presLayoutVars>
          <dgm:bulletEnabled val="1"/>
        </dgm:presLayoutVars>
      </dgm:prSet>
      <dgm:spPr/>
    </dgm:pt>
    <dgm:pt modelId="{DF4DB56E-401A-4BBA-8093-A61B0AB14B25}" type="pres">
      <dgm:prSet presAssocID="{30D4294C-D998-4D3F-82C8-CD98E11E54BE}" presName="parTrans" presStyleLbl="sibTrans2D1" presStyleIdx="6" presStyleCnt="7"/>
      <dgm:spPr/>
    </dgm:pt>
    <dgm:pt modelId="{A6C3FC28-3256-4EDE-81DC-A14C5F3EA4CC}" type="pres">
      <dgm:prSet presAssocID="{30D4294C-D998-4D3F-82C8-CD98E11E54BE}" presName="connectorText" presStyleLbl="sibTrans2D1" presStyleIdx="6" presStyleCnt="7"/>
      <dgm:spPr/>
    </dgm:pt>
    <dgm:pt modelId="{3C03F0B3-025E-40E3-87BB-98004C9AC4AE}" type="pres">
      <dgm:prSet presAssocID="{CC37DB90-F111-4F42-A157-E141A5A485AA}" presName="node" presStyleLbl="node1" presStyleIdx="6" presStyleCnt="7" custScaleX="242090" custScaleY="103173" custRadScaleRad="155009" custRadScaleInc="-67013">
        <dgm:presLayoutVars>
          <dgm:bulletEnabled val="1"/>
        </dgm:presLayoutVars>
      </dgm:prSet>
      <dgm:spPr/>
    </dgm:pt>
  </dgm:ptLst>
  <dgm:cxnLst>
    <dgm:cxn modelId="{4C4A5501-D661-4F1F-8442-3144687D2695}" type="presOf" srcId="{2BB41811-DFD9-4BC2-8076-5E1A4003313A}" destId="{D1E1C62C-0E53-49C3-B2B8-74015F672DC7}" srcOrd="0" destOrd="0" presId="urn:microsoft.com/office/officeart/2005/8/layout/radial5"/>
    <dgm:cxn modelId="{78E5A004-922B-4806-8E04-BF2BE3EADF9F}" type="presOf" srcId="{5544D972-80FB-4329-AD4B-A6AC4FE6BE27}" destId="{51CC5B25-5019-412E-9FB4-3A030AA61859}" srcOrd="1" destOrd="0" presId="urn:microsoft.com/office/officeart/2005/8/layout/radial5"/>
    <dgm:cxn modelId="{36BEBF1C-19B2-4BB7-95CE-15B964FFC676}" srcId="{44B209BA-F3AA-408A-8ADE-AC27D613E7C2}" destId="{484E404D-E8C3-4AB0-A69D-1B999ABE2F7E}" srcOrd="5" destOrd="0" parTransId="{2BB41811-DFD9-4BC2-8076-5E1A4003313A}" sibTransId="{7BFBDF8E-7AE7-41F3-AF45-4B2219B0EB2C}"/>
    <dgm:cxn modelId="{E9BFCD26-0FCC-4056-BAC5-1DD8E9F53C89}" type="presOf" srcId="{CFEADE8E-043F-4180-A160-97DF4DA628E4}" destId="{33354CC2-99AB-41C3-BD5D-986B3CA79656}" srcOrd="0" destOrd="0" presId="urn:microsoft.com/office/officeart/2005/8/layout/radial5"/>
    <dgm:cxn modelId="{2AD0EC26-C4CE-4A51-9D36-65660318B5C0}" type="presOf" srcId="{30D4294C-D998-4D3F-82C8-CD98E11E54BE}" destId="{DF4DB56E-401A-4BBA-8093-A61B0AB14B25}" srcOrd="0" destOrd="0" presId="urn:microsoft.com/office/officeart/2005/8/layout/radial5"/>
    <dgm:cxn modelId="{289EB62C-1F6B-4BAB-B16C-F29B585DA2AB}" type="presOf" srcId="{484E404D-E8C3-4AB0-A69D-1B999ABE2F7E}" destId="{45BA8890-21AB-4EE8-AC81-EE6FD8647B7F}" srcOrd="0" destOrd="0" presId="urn:microsoft.com/office/officeart/2005/8/layout/radial5"/>
    <dgm:cxn modelId="{0CB63E30-5E4A-4603-8371-92882B0217E7}" type="presOf" srcId="{967EC2A6-0F5B-4367-853B-B3609CC5D40C}" destId="{140852C9-FC43-49A7-A702-483CA5BDE81E}" srcOrd="1" destOrd="0" presId="urn:microsoft.com/office/officeart/2005/8/layout/radial5"/>
    <dgm:cxn modelId="{C74FC43A-5487-4801-B549-7D30242CAD2E}" type="presOf" srcId="{4288C76C-37CB-4FD4-A582-5790A2692C99}" destId="{4C44C3CB-931C-4E8F-AB62-3CB1C47A0D72}" srcOrd="0" destOrd="0" presId="urn:microsoft.com/office/officeart/2005/8/layout/radial5"/>
    <dgm:cxn modelId="{F0B4EA3D-35B8-4F5B-9E0A-F1B50F6B2281}" type="presOf" srcId="{A587E79D-3109-4A6B-9AA6-B91CCB51FF6E}" destId="{93C66AC7-D881-4ED6-AE0C-955EDB349BAC}" srcOrd="0" destOrd="0" presId="urn:microsoft.com/office/officeart/2005/8/layout/radial5"/>
    <dgm:cxn modelId="{0CD6365D-283F-4372-AEFE-F26B9D1FBA6C}" srcId="{B8CDEB95-0063-4BC9-967D-67400F1808A9}" destId="{44B209BA-F3AA-408A-8ADE-AC27D613E7C2}" srcOrd="0" destOrd="0" parTransId="{973360EB-2AB5-4BE4-A35C-CFDCB000B06B}" sibTransId="{198F8E15-44E9-482F-8F17-4B37418A1CF4}"/>
    <dgm:cxn modelId="{75AD2973-CEE4-464E-AF52-9D3FBF3394BE}" type="presOf" srcId="{B8CDEB95-0063-4BC9-967D-67400F1808A9}" destId="{94BB148E-9DAA-429D-9704-343BA585C251}" srcOrd="0" destOrd="0" presId="urn:microsoft.com/office/officeart/2005/8/layout/radial5"/>
    <dgm:cxn modelId="{A26CE156-60C0-420F-931C-0FBE5B626D8B}" type="presOf" srcId="{2BB41811-DFD9-4BC2-8076-5E1A4003313A}" destId="{C3A53BCD-80C2-4DD5-96F1-ABF89F2A4431}" srcOrd="1" destOrd="0" presId="urn:microsoft.com/office/officeart/2005/8/layout/radial5"/>
    <dgm:cxn modelId="{75728657-3CD5-4386-B693-63622B26C7FE}" type="presOf" srcId="{44B209BA-F3AA-408A-8ADE-AC27D613E7C2}" destId="{DA088CBA-D59D-483A-9566-BFACCBA67935}" srcOrd="0" destOrd="0" presId="urn:microsoft.com/office/officeart/2005/8/layout/radial5"/>
    <dgm:cxn modelId="{6CE47D78-074E-4F3B-97A0-8A51ACDED929}" srcId="{44B209BA-F3AA-408A-8ADE-AC27D613E7C2}" destId="{5535A896-9229-4106-8A1A-6C29E74F6E12}" srcOrd="4" destOrd="0" parTransId="{967EC2A6-0F5B-4367-853B-B3609CC5D40C}" sibTransId="{780D1EDB-6A45-4053-B43F-31BBC7C31CB5}"/>
    <dgm:cxn modelId="{60FA318E-A31C-4FD6-9EE5-11D84CE8915C}" type="presOf" srcId="{665160A0-C9A4-40B8-88C2-A743D8CC7268}" destId="{6F926002-1B6A-49A9-8C06-88F1B57971E3}" srcOrd="0" destOrd="0" presId="urn:microsoft.com/office/officeart/2005/8/layout/radial5"/>
    <dgm:cxn modelId="{89305F9E-2A27-4D95-9E90-D6733AFBBCDF}" srcId="{44B209BA-F3AA-408A-8ADE-AC27D613E7C2}" destId="{CC37DB90-F111-4F42-A157-E141A5A485AA}" srcOrd="6" destOrd="0" parTransId="{30D4294C-D998-4D3F-82C8-CD98E11E54BE}" sibTransId="{35E1545E-5F74-4846-9DD3-5BB8CBFDAE1D}"/>
    <dgm:cxn modelId="{58AF93A9-8618-4009-AB38-74BEB689A5E7}" type="presOf" srcId="{C523AFCA-A448-4CDB-9736-E5F1D33DACA8}" destId="{7AA9BEA9-CE3A-442A-A436-0219E56E53AB}" srcOrd="1" destOrd="0" presId="urn:microsoft.com/office/officeart/2005/8/layout/radial5"/>
    <dgm:cxn modelId="{4957B3A9-62A0-4985-99AB-67B47A917236}" srcId="{44B209BA-F3AA-408A-8ADE-AC27D613E7C2}" destId="{4288C76C-37CB-4FD4-A582-5790A2692C99}" srcOrd="2" destOrd="0" parTransId="{889EADC8-3A4E-450C-A650-7EBD2789DA83}" sibTransId="{D2EF8A20-3C81-4DD7-AFEA-AE42E737D5B6}"/>
    <dgm:cxn modelId="{F7754DAA-4AF1-4214-960E-EE62E63CDD5A}" type="presOf" srcId="{889EADC8-3A4E-450C-A650-7EBD2789DA83}" destId="{BCF3D14D-57D6-44BD-B2D4-94641DA0A218}" srcOrd="1" destOrd="0" presId="urn:microsoft.com/office/officeart/2005/8/layout/radial5"/>
    <dgm:cxn modelId="{07863EBD-6A56-43AE-857D-0D5ADF4C1C0F}" srcId="{44B209BA-F3AA-408A-8ADE-AC27D613E7C2}" destId="{35651400-D917-4EA7-895F-5CCDF0A87D51}" srcOrd="3" destOrd="0" parTransId="{5544D972-80FB-4329-AD4B-A6AC4FE6BE27}" sibTransId="{25D5D5F7-6118-4786-A057-AEFBF3BD8C79}"/>
    <dgm:cxn modelId="{C2C527BE-4D51-4754-A043-699150813707}" type="presOf" srcId="{889EADC8-3A4E-450C-A650-7EBD2789DA83}" destId="{B6F26D2F-375B-4FA8-AD3C-B6DB71774F9B}" srcOrd="0" destOrd="0" presId="urn:microsoft.com/office/officeart/2005/8/layout/radial5"/>
    <dgm:cxn modelId="{8E8053C5-2D6C-482E-90C5-4C20DAF4131E}" type="presOf" srcId="{967EC2A6-0F5B-4367-853B-B3609CC5D40C}" destId="{E11ED358-01B0-424B-BA0A-5E4C3E472688}" srcOrd="0" destOrd="0" presId="urn:microsoft.com/office/officeart/2005/8/layout/radial5"/>
    <dgm:cxn modelId="{CA5A3AC8-A659-4D75-9D35-D63C56A8930A}" type="presOf" srcId="{A587E79D-3109-4A6B-9AA6-B91CCB51FF6E}" destId="{F97F66E7-DEB6-4D8C-9A6A-3CCB34C4AE97}" srcOrd="1" destOrd="0" presId="urn:microsoft.com/office/officeart/2005/8/layout/radial5"/>
    <dgm:cxn modelId="{7C7720C9-63A5-41A5-B637-FBA74BB2D4C3}" type="presOf" srcId="{5544D972-80FB-4329-AD4B-A6AC4FE6BE27}" destId="{5853EEEA-1467-4694-9E93-7BC2BDEA8FAA}" srcOrd="0" destOrd="0" presId="urn:microsoft.com/office/officeart/2005/8/layout/radial5"/>
    <dgm:cxn modelId="{38A697CE-4B79-49DA-AAF8-B553AB30997A}" type="presOf" srcId="{30D4294C-D998-4D3F-82C8-CD98E11E54BE}" destId="{A6C3FC28-3256-4EDE-81DC-A14C5F3EA4CC}" srcOrd="1" destOrd="0" presId="urn:microsoft.com/office/officeart/2005/8/layout/radial5"/>
    <dgm:cxn modelId="{2D6B3CD1-6AA0-4DAA-8011-3F66EA3809A8}" type="presOf" srcId="{CC37DB90-F111-4F42-A157-E141A5A485AA}" destId="{3C03F0B3-025E-40E3-87BB-98004C9AC4AE}" srcOrd="0" destOrd="0" presId="urn:microsoft.com/office/officeart/2005/8/layout/radial5"/>
    <dgm:cxn modelId="{7082B2D4-7566-44AD-A5E9-1F431137AA7C}" type="presOf" srcId="{C523AFCA-A448-4CDB-9736-E5F1D33DACA8}" destId="{3E7F362F-0211-48B0-9D5F-08AC4862E5BA}" srcOrd="0" destOrd="0" presId="urn:microsoft.com/office/officeart/2005/8/layout/radial5"/>
    <dgm:cxn modelId="{563A7BDB-4E00-4CA9-B945-1E4290A2D3B5}" type="presOf" srcId="{35651400-D917-4EA7-895F-5CCDF0A87D51}" destId="{721E242F-43F8-4E29-88EE-D4C425194079}" srcOrd="0" destOrd="0" presId="urn:microsoft.com/office/officeart/2005/8/layout/radial5"/>
    <dgm:cxn modelId="{2BC0E1E2-FCF9-4347-8C81-04275D318EBC}" srcId="{44B209BA-F3AA-408A-8ADE-AC27D613E7C2}" destId="{665160A0-C9A4-40B8-88C2-A743D8CC7268}" srcOrd="1" destOrd="0" parTransId="{A587E79D-3109-4A6B-9AA6-B91CCB51FF6E}" sibTransId="{91157D57-79CA-47FF-904B-C2FBCAEF640F}"/>
    <dgm:cxn modelId="{C5AA63EE-F984-4A4C-BD2E-219B12AB63E0}" type="presOf" srcId="{5535A896-9229-4106-8A1A-6C29E74F6E12}" destId="{F04CED6D-2152-42FC-850B-D44E863AF818}" srcOrd="0" destOrd="0" presId="urn:microsoft.com/office/officeart/2005/8/layout/radial5"/>
    <dgm:cxn modelId="{C018A9FF-3923-4079-9311-5C3ADB1F4134}" srcId="{44B209BA-F3AA-408A-8ADE-AC27D613E7C2}" destId="{CFEADE8E-043F-4180-A160-97DF4DA628E4}" srcOrd="0" destOrd="0" parTransId="{C523AFCA-A448-4CDB-9736-E5F1D33DACA8}" sibTransId="{79506C3D-277F-493A-9959-BEE342D551A4}"/>
    <dgm:cxn modelId="{75FDC41A-9E79-43BB-B1F9-A8E77F268A60}" type="presParOf" srcId="{94BB148E-9DAA-429D-9704-343BA585C251}" destId="{DA088CBA-D59D-483A-9566-BFACCBA67935}" srcOrd="0" destOrd="0" presId="urn:microsoft.com/office/officeart/2005/8/layout/radial5"/>
    <dgm:cxn modelId="{02C37BCD-394C-4DE1-BDE8-4AEC5586305C}" type="presParOf" srcId="{94BB148E-9DAA-429D-9704-343BA585C251}" destId="{3E7F362F-0211-48B0-9D5F-08AC4862E5BA}" srcOrd="1" destOrd="0" presId="urn:microsoft.com/office/officeart/2005/8/layout/radial5"/>
    <dgm:cxn modelId="{8757E68E-FF9D-4B45-8B51-4858385A7F30}" type="presParOf" srcId="{3E7F362F-0211-48B0-9D5F-08AC4862E5BA}" destId="{7AA9BEA9-CE3A-442A-A436-0219E56E53AB}" srcOrd="0" destOrd="0" presId="urn:microsoft.com/office/officeart/2005/8/layout/radial5"/>
    <dgm:cxn modelId="{6BD68CF8-2F48-4D48-B7E5-B34276B11078}" type="presParOf" srcId="{94BB148E-9DAA-429D-9704-343BA585C251}" destId="{33354CC2-99AB-41C3-BD5D-986B3CA79656}" srcOrd="2" destOrd="0" presId="urn:microsoft.com/office/officeart/2005/8/layout/radial5"/>
    <dgm:cxn modelId="{326F9F00-2CF0-47F5-A51E-49020C9CE20F}" type="presParOf" srcId="{94BB148E-9DAA-429D-9704-343BA585C251}" destId="{93C66AC7-D881-4ED6-AE0C-955EDB349BAC}" srcOrd="3" destOrd="0" presId="urn:microsoft.com/office/officeart/2005/8/layout/radial5"/>
    <dgm:cxn modelId="{5D928145-B1B9-4BBB-B487-49FD14615424}" type="presParOf" srcId="{93C66AC7-D881-4ED6-AE0C-955EDB349BAC}" destId="{F97F66E7-DEB6-4D8C-9A6A-3CCB34C4AE97}" srcOrd="0" destOrd="0" presId="urn:microsoft.com/office/officeart/2005/8/layout/radial5"/>
    <dgm:cxn modelId="{34B15B18-04D3-4670-9C57-E00C6C87BDDB}" type="presParOf" srcId="{94BB148E-9DAA-429D-9704-343BA585C251}" destId="{6F926002-1B6A-49A9-8C06-88F1B57971E3}" srcOrd="4" destOrd="0" presId="urn:microsoft.com/office/officeart/2005/8/layout/radial5"/>
    <dgm:cxn modelId="{257C6436-93F7-42EA-A4EB-F199455539AC}" type="presParOf" srcId="{94BB148E-9DAA-429D-9704-343BA585C251}" destId="{B6F26D2F-375B-4FA8-AD3C-B6DB71774F9B}" srcOrd="5" destOrd="0" presId="urn:microsoft.com/office/officeart/2005/8/layout/radial5"/>
    <dgm:cxn modelId="{B87E5E1D-A6A5-468E-BAD6-318FF9673252}" type="presParOf" srcId="{B6F26D2F-375B-4FA8-AD3C-B6DB71774F9B}" destId="{BCF3D14D-57D6-44BD-B2D4-94641DA0A218}" srcOrd="0" destOrd="0" presId="urn:microsoft.com/office/officeart/2005/8/layout/radial5"/>
    <dgm:cxn modelId="{44ADBBB5-C2CD-4788-AD35-241C37F2353D}" type="presParOf" srcId="{94BB148E-9DAA-429D-9704-343BA585C251}" destId="{4C44C3CB-931C-4E8F-AB62-3CB1C47A0D72}" srcOrd="6" destOrd="0" presId="urn:microsoft.com/office/officeart/2005/8/layout/radial5"/>
    <dgm:cxn modelId="{2036E2E9-362D-4AEA-ADE4-6EB7E0476CCF}" type="presParOf" srcId="{94BB148E-9DAA-429D-9704-343BA585C251}" destId="{5853EEEA-1467-4694-9E93-7BC2BDEA8FAA}" srcOrd="7" destOrd="0" presId="urn:microsoft.com/office/officeart/2005/8/layout/radial5"/>
    <dgm:cxn modelId="{0ED370D5-2D3F-45A9-8228-8BABA8641DBA}" type="presParOf" srcId="{5853EEEA-1467-4694-9E93-7BC2BDEA8FAA}" destId="{51CC5B25-5019-412E-9FB4-3A030AA61859}" srcOrd="0" destOrd="0" presId="urn:microsoft.com/office/officeart/2005/8/layout/radial5"/>
    <dgm:cxn modelId="{0AFD8CA3-2E3F-45C2-BCFE-68F98E3ACFD0}" type="presParOf" srcId="{94BB148E-9DAA-429D-9704-343BA585C251}" destId="{721E242F-43F8-4E29-88EE-D4C425194079}" srcOrd="8" destOrd="0" presId="urn:microsoft.com/office/officeart/2005/8/layout/radial5"/>
    <dgm:cxn modelId="{1D1C0D11-23D7-404A-A44F-ACA9EFE713B1}" type="presParOf" srcId="{94BB148E-9DAA-429D-9704-343BA585C251}" destId="{E11ED358-01B0-424B-BA0A-5E4C3E472688}" srcOrd="9" destOrd="0" presId="urn:microsoft.com/office/officeart/2005/8/layout/radial5"/>
    <dgm:cxn modelId="{3A1FB994-694D-4468-B862-7203FA3DB911}" type="presParOf" srcId="{E11ED358-01B0-424B-BA0A-5E4C3E472688}" destId="{140852C9-FC43-49A7-A702-483CA5BDE81E}" srcOrd="0" destOrd="0" presId="urn:microsoft.com/office/officeart/2005/8/layout/radial5"/>
    <dgm:cxn modelId="{7E2C8708-ADF1-410F-9704-1FCF63813CB5}" type="presParOf" srcId="{94BB148E-9DAA-429D-9704-343BA585C251}" destId="{F04CED6D-2152-42FC-850B-D44E863AF818}" srcOrd="10" destOrd="0" presId="urn:microsoft.com/office/officeart/2005/8/layout/radial5"/>
    <dgm:cxn modelId="{DFF0DEB8-1D2A-4C06-8A65-3204C5BC1B03}" type="presParOf" srcId="{94BB148E-9DAA-429D-9704-343BA585C251}" destId="{D1E1C62C-0E53-49C3-B2B8-74015F672DC7}" srcOrd="11" destOrd="0" presId="urn:microsoft.com/office/officeart/2005/8/layout/radial5"/>
    <dgm:cxn modelId="{7A2193D5-8410-4F75-8F3A-450DC103A7E3}" type="presParOf" srcId="{D1E1C62C-0E53-49C3-B2B8-74015F672DC7}" destId="{C3A53BCD-80C2-4DD5-96F1-ABF89F2A4431}" srcOrd="0" destOrd="0" presId="urn:microsoft.com/office/officeart/2005/8/layout/radial5"/>
    <dgm:cxn modelId="{77A44DE3-886E-4059-A329-4D6D1C17675D}" type="presParOf" srcId="{94BB148E-9DAA-429D-9704-343BA585C251}" destId="{45BA8890-21AB-4EE8-AC81-EE6FD8647B7F}" srcOrd="12" destOrd="0" presId="urn:microsoft.com/office/officeart/2005/8/layout/radial5"/>
    <dgm:cxn modelId="{02BB78AE-8EFF-4973-86C1-672B71727110}" type="presParOf" srcId="{94BB148E-9DAA-429D-9704-343BA585C251}" destId="{DF4DB56E-401A-4BBA-8093-A61B0AB14B25}" srcOrd="13" destOrd="0" presId="urn:microsoft.com/office/officeart/2005/8/layout/radial5"/>
    <dgm:cxn modelId="{77982804-C0F3-4655-BCDA-B51CFB4DD009}" type="presParOf" srcId="{DF4DB56E-401A-4BBA-8093-A61B0AB14B25}" destId="{A6C3FC28-3256-4EDE-81DC-A14C5F3EA4CC}" srcOrd="0" destOrd="0" presId="urn:microsoft.com/office/officeart/2005/8/layout/radial5"/>
    <dgm:cxn modelId="{AE474768-AF31-434C-8616-CBACF71DEAA8}" type="presParOf" srcId="{94BB148E-9DAA-429D-9704-343BA585C251}" destId="{3C03F0B3-025E-40E3-87BB-98004C9AC4AE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384D6E-5CD7-4712-9AE5-2A73B93E3CD6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FDA5DE04-48AB-4227-ADCA-4A4CEB160276}">
      <dgm:prSet phldrT="[Текст]" custT="1"/>
      <dgm:spPr/>
      <dgm:t>
        <a:bodyPr/>
        <a:lstStyle/>
        <a:p>
          <a:pPr algn="ctr"/>
          <a:r>
            <a:rPr lang="kk-KZ" sz="2400" b="1" u="none" dirty="0">
              <a:solidFill>
                <a:srgbClr val="00206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Баланың жеке дара ерекшелігі</a:t>
          </a:r>
          <a:endParaRPr lang="ru-RU" sz="2400" b="1" u="none" dirty="0">
            <a:solidFill>
              <a:srgbClr val="002060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E4419E8E-B460-4A57-B9D5-BA11C0CC0DAA}" type="parTrans" cxnId="{8BDC73A3-F036-46AB-A9C3-DA0961475A37}">
      <dgm:prSet/>
      <dgm:spPr/>
      <dgm:t>
        <a:bodyPr/>
        <a:lstStyle/>
        <a:p>
          <a:endParaRPr lang="ru-RU"/>
        </a:p>
      </dgm:t>
    </dgm:pt>
    <dgm:pt modelId="{F2AB6B2D-51E6-4205-9BB6-EAAEBE91348B}" type="sibTrans" cxnId="{8BDC73A3-F036-46AB-A9C3-DA0961475A37}">
      <dgm:prSet/>
      <dgm:spPr/>
      <dgm:t>
        <a:bodyPr/>
        <a:lstStyle/>
        <a:p>
          <a:endParaRPr lang="ru-RU"/>
        </a:p>
      </dgm:t>
    </dgm:pt>
    <dgm:pt modelId="{57D8FBB5-AC3B-499A-BB17-031B71AB3DB3}">
      <dgm:prSet phldrT="[Текст]" custT="1"/>
      <dgm:spPr/>
      <dgm:t>
        <a:bodyPr/>
        <a:lstStyle/>
        <a:p>
          <a:pPr algn="ctr"/>
          <a:r>
            <a:rPr lang="kk-KZ" sz="2200" b="1" u="none" dirty="0">
              <a:solidFill>
                <a:srgbClr val="00206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Баланың сәтсіз отбасында тәрбиеленуі, қоғамдығы  көрсетілетін қатыгездіктер</a:t>
          </a:r>
          <a:endParaRPr lang="ru-RU" sz="2200" b="1" u="none" dirty="0">
            <a:solidFill>
              <a:srgbClr val="002060"/>
            </a:solidFill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BF0BC45B-23B6-4B6A-B515-841ECF7D66DA}" type="parTrans" cxnId="{D13BAE74-1656-4829-8160-A36F11CD4C15}">
      <dgm:prSet/>
      <dgm:spPr/>
      <dgm:t>
        <a:bodyPr/>
        <a:lstStyle/>
        <a:p>
          <a:endParaRPr lang="ru-RU"/>
        </a:p>
      </dgm:t>
    </dgm:pt>
    <dgm:pt modelId="{D37BD359-5340-41D1-A340-9117982E50B8}" type="sibTrans" cxnId="{D13BAE74-1656-4829-8160-A36F11CD4C15}">
      <dgm:prSet/>
      <dgm:spPr/>
      <dgm:t>
        <a:bodyPr/>
        <a:lstStyle/>
        <a:p>
          <a:endParaRPr lang="ru-RU"/>
        </a:p>
      </dgm:t>
    </dgm:pt>
    <dgm:pt modelId="{94C29524-C98E-49C9-AC0C-DFEDCFB12652}">
      <dgm:prSet phldrT="[Текст]" custT="1"/>
      <dgm:spPr/>
      <dgm:t>
        <a:bodyPr/>
        <a:lstStyle/>
        <a:p>
          <a:pPr algn="ctr"/>
          <a:r>
            <a:rPr lang="kk-KZ" sz="2400" b="1" u="none" dirty="0">
              <a:solidFill>
                <a:srgbClr val="00206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Қарым қатынас жасау дағдыларының дұрыс жетілмеуі</a:t>
          </a:r>
          <a:endParaRPr lang="ru-RU" sz="2400" b="1" u="none" dirty="0">
            <a:solidFill>
              <a:srgbClr val="002060"/>
            </a:solidFill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860E762E-1E4D-4FFD-BDA6-5963E21E244F}" type="parTrans" cxnId="{5531A9F6-4616-45EA-8720-B26A1728C814}">
      <dgm:prSet/>
      <dgm:spPr/>
      <dgm:t>
        <a:bodyPr/>
        <a:lstStyle/>
        <a:p>
          <a:endParaRPr lang="ru-RU"/>
        </a:p>
      </dgm:t>
    </dgm:pt>
    <dgm:pt modelId="{9F906B56-411E-4017-B9EE-52F5DD17EA42}" type="sibTrans" cxnId="{5531A9F6-4616-45EA-8720-B26A1728C814}">
      <dgm:prSet/>
      <dgm:spPr/>
      <dgm:t>
        <a:bodyPr/>
        <a:lstStyle/>
        <a:p>
          <a:endParaRPr lang="ru-RU"/>
        </a:p>
      </dgm:t>
    </dgm:pt>
    <dgm:pt modelId="{8A13B907-9B0C-4EFF-B2F1-4FC6D1CA2687}">
      <dgm:prSet phldrT="[Текст]" custT="1"/>
      <dgm:spPr/>
      <dgm:t>
        <a:bodyPr/>
        <a:lstStyle/>
        <a:p>
          <a:r>
            <a:rPr lang="kk-KZ" sz="2400" b="1" u="none" dirty="0">
              <a:solidFill>
                <a:srgbClr val="00206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Мектеп ортасының дәстүрі, мектептегі оқыту жағдайы </a:t>
          </a:r>
          <a:endParaRPr lang="ru-RU" sz="2400" b="1" u="none" dirty="0">
            <a:solidFill>
              <a:srgbClr val="002060"/>
            </a:solidFill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0E58F1B8-167C-48F1-A90B-A39BD481CB31}" type="parTrans" cxnId="{A4D9AF6C-8E07-4519-9A2D-6CB112346A34}">
      <dgm:prSet/>
      <dgm:spPr/>
      <dgm:t>
        <a:bodyPr/>
        <a:lstStyle/>
        <a:p>
          <a:endParaRPr lang="ru-RU"/>
        </a:p>
      </dgm:t>
    </dgm:pt>
    <dgm:pt modelId="{18433C3B-CD4A-49E4-A062-B0FD35CAF7D6}" type="sibTrans" cxnId="{A4D9AF6C-8E07-4519-9A2D-6CB112346A34}">
      <dgm:prSet/>
      <dgm:spPr/>
      <dgm:t>
        <a:bodyPr/>
        <a:lstStyle/>
        <a:p>
          <a:endParaRPr lang="ru-RU"/>
        </a:p>
      </dgm:t>
    </dgm:pt>
    <dgm:pt modelId="{85FD8ABD-12F4-47C0-BA06-4AD52F9A1EF2}" type="pres">
      <dgm:prSet presAssocID="{F1384D6E-5CD7-4712-9AE5-2A73B93E3CD6}" presName="linear" presStyleCnt="0">
        <dgm:presLayoutVars>
          <dgm:dir/>
          <dgm:animLvl val="lvl"/>
          <dgm:resizeHandles val="exact"/>
        </dgm:presLayoutVars>
      </dgm:prSet>
      <dgm:spPr/>
    </dgm:pt>
    <dgm:pt modelId="{EFE115A9-89EC-4AD6-8A5E-E0B802EA3057}" type="pres">
      <dgm:prSet presAssocID="{FDA5DE04-48AB-4227-ADCA-4A4CEB160276}" presName="parentLin" presStyleCnt="0"/>
      <dgm:spPr/>
    </dgm:pt>
    <dgm:pt modelId="{CC90F46A-9F47-4A1F-A1F9-B1FB0A2B347E}" type="pres">
      <dgm:prSet presAssocID="{FDA5DE04-48AB-4227-ADCA-4A4CEB160276}" presName="parentLeftMargin" presStyleLbl="node1" presStyleIdx="0" presStyleCnt="4"/>
      <dgm:spPr/>
    </dgm:pt>
    <dgm:pt modelId="{FE8B1778-1ECD-42C9-BAAD-14217A82B25C}" type="pres">
      <dgm:prSet presAssocID="{FDA5DE04-48AB-4227-ADCA-4A4CEB160276}" presName="parentText" presStyleLbl="node1" presStyleIdx="0" presStyleCnt="4" custScaleX="110166" custScaleY="251155">
        <dgm:presLayoutVars>
          <dgm:chMax val="0"/>
          <dgm:bulletEnabled val="1"/>
        </dgm:presLayoutVars>
      </dgm:prSet>
      <dgm:spPr/>
    </dgm:pt>
    <dgm:pt modelId="{7437B8C2-4DC4-4CD2-B7AB-D6CF27A6D8E3}" type="pres">
      <dgm:prSet presAssocID="{FDA5DE04-48AB-4227-ADCA-4A4CEB160276}" presName="negativeSpace" presStyleCnt="0"/>
      <dgm:spPr/>
    </dgm:pt>
    <dgm:pt modelId="{F58E68AD-2DCB-4DF4-B58A-74AB1E370E95}" type="pres">
      <dgm:prSet presAssocID="{FDA5DE04-48AB-4227-ADCA-4A4CEB160276}" presName="childText" presStyleLbl="conFgAcc1" presStyleIdx="0" presStyleCnt="4">
        <dgm:presLayoutVars>
          <dgm:bulletEnabled val="1"/>
        </dgm:presLayoutVars>
      </dgm:prSet>
      <dgm:spPr/>
    </dgm:pt>
    <dgm:pt modelId="{26C6CBFB-B63D-4187-85CE-0EBAEA41BAE9}" type="pres">
      <dgm:prSet presAssocID="{F2AB6B2D-51E6-4205-9BB6-EAAEBE91348B}" presName="spaceBetweenRectangles" presStyleCnt="0"/>
      <dgm:spPr/>
    </dgm:pt>
    <dgm:pt modelId="{EAC58B38-9AE4-438D-9846-D24EB219B5DB}" type="pres">
      <dgm:prSet presAssocID="{57D8FBB5-AC3B-499A-BB17-031B71AB3DB3}" presName="parentLin" presStyleCnt="0"/>
      <dgm:spPr/>
    </dgm:pt>
    <dgm:pt modelId="{0F5A9FB9-CF0A-4144-A1D0-894B35E427BE}" type="pres">
      <dgm:prSet presAssocID="{57D8FBB5-AC3B-499A-BB17-031B71AB3DB3}" presName="parentLeftMargin" presStyleLbl="node1" presStyleIdx="0" presStyleCnt="4"/>
      <dgm:spPr/>
    </dgm:pt>
    <dgm:pt modelId="{85D38DB7-C711-45DB-9C74-4C2FD8308138}" type="pres">
      <dgm:prSet presAssocID="{57D8FBB5-AC3B-499A-BB17-031B71AB3DB3}" presName="parentText" presStyleLbl="node1" presStyleIdx="1" presStyleCnt="4" custScaleX="110164" custScaleY="280548" custLinFactNeighborX="-6158" custLinFactNeighborY="-550">
        <dgm:presLayoutVars>
          <dgm:chMax val="0"/>
          <dgm:bulletEnabled val="1"/>
        </dgm:presLayoutVars>
      </dgm:prSet>
      <dgm:spPr/>
    </dgm:pt>
    <dgm:pt modelId="{392983F1-F83A-4450-A021-1D4D8C94E2B1}" type="pres">
      <dgm:prSet presAssocID="{57D8FBB5-AC3B-499A-BB17-031B71AB3DB3}" presName="negativeSpace" presStyleCnt="0"/>
      <dgm:spPr/>
    </dgm:pt>
    <dgm:pt modelId="{31A6CE38-956B-4F0B-BB27-813B4644C613}" type="pres">
      <dgm:prSet presAssocID="{57D8FBB5-AC3B-499A-BB17-031B71AB3DB3}" presName="childText" presStyleLbl="conFgAcc1" presStyleIdx="1" presStyleCnt="4">
        <dgm:presLayoutVars>
          <dgm:bulletEnabled val="1"/>
        </dgm:presLayoutVars>
      </dgm:prSet>
      <dgm:spPr/>
    </dgm:pt>
    <dgm:pt modelId="{7D044D85-711D-4EA8-A4B0-EEC099845CA3}" type="pres">
      <dgm:prSet presAssocID="{D37BD359-5340-41D1-A340-9117982E50B8}" presName="spaceBetweenRectangles" presStyleCnt="0"/>
      <dgm:spPr/>
    </dgm:pt>
    <dgm:pt modelId="{3E593159-0F31-40D5-90D7-F237F982C8AA}" type="pres">
      <dgm:prSet presAssocID="{94C29524-C98E-49C9-AC0C-DFEDCFB12652}" presName="parentLin" presStyleCnt="0"/>
      <dgm:spPr/>
    </dgm:pt>
    <dgm:pt modelId="{4A9A7787-2DFF-44B6-AD61-FEA9040B96B9}" type="pres">
      <dgm:prSet presAssocID="{94C29524-C98E-49C9-AC0C-DFEDCFB12652}" presName="parentLeftMargin" presStyleLbl="node1" presStyleIdx="1" presStyleCnt="4"/>
      <dgm:spPr/>
    </dgm:pt>
    <dgm:pt modelId="{0599C866-192D-46ED-9DCC-E317F3DF6BC1}" type="pres">
      <dgm:prSet presAssocID="{94C29524-C98E-49C9-AC0C-DFEDCFB12652}" presName="parentText" presStyleLbl="node1" presStyleIdx="2" presStyleCnt="4" custScaleX="110161" custScaleY="284215">
        <dgm:presLayoutVars>
          <dgm:chMax val="0"/>
          <dgm:bulletEnabled val="1"/>
        </dgm:presLayoutVars>
      </dgm:prSet>
      <dgm:spPr/>
    </dgm:pt>
    <dgm:pt modelId="{4907FD5B-D4FF-43DA-98FE-B72FB317A38E}" type="pres">
      <dgm:prSet presAssocID="{94C29524-C98E-49C9-AC0C-DFEDCFB12652}" presName="negativeSpace" presStyleCnt="0"/>
      <dgm:spPr/>
    </dgm:pt>
    <dgm:pt modelId="{E0CB21CA-2390-4B2C-813D-11699D916D2D}" type="pres">
      <dgm:prSet presAssocID="{94C29524-C98E-49C9-AC0C-DFEDCFB12652}" presName="childText" presStyleLbl="conFgAcc1" presStyleIdx="2" presStyleCnt="4">
        <dgm:presLayoutVars>
          <dgm:bulletEnabled val="1"/>
        </dgm:presLayoutVars>
      </dgm:prSet>
      <dgm:spPr/>
    </dgm:pt>
    <dgm:pt modelId="{728B5FA8-0455-4DAF-802F-D1C0373E8B31}" type="pres">
      <dgm:prSet presAssocID="{9F906B56-411E-4017-B9EE-52F5DD17EA42}" presName="spaceBetweenRectangles" presStyleCnt="0"/>
      <dgm:spPr/>
    </dgm:pt>
    <dgm:pt modelId="{1000AE8C-CF6E-4315-BD76-A529C283C913}" type="pres">
      <dgm:prSet presAssocID="{8A13B907-9B0C-4EFF-B2F1-4FC6D1CA2687}" presName="parentLin" presStyleCnt="0"/>
      <dgm:spPr/>
    </dgm:pt>
    <dgm:pt modelId="{5FFEF7BE-8F77-445B-9C22-3D24CE7A03AC}" type="pres">
      <dgm:prSet presAssocID="{8A13B907-9B0C-4EFF-B2F1-4FC6D1CA2687}" presName="parentLeftMargin" presStyleLbl="node1" presStyleIdx="2" presStyleCnt="4"/>
      <dgm:spPr/>
    </dgm:pt>
    <dgm:pt modelId="{92FF66CE-86A9-456D-98BE-F6F2ECA3BE2F}" type="pres">
      <dgm:prSet presAssocID="{8A13B907-9B0C-4EFF-B2F1-4FC6D1CA2687}" presName="parentText" presStyleLbl="node1" presStyleIdx="3" presStyleCnt="4" custScaleX="110165" custScaleY="228281">
        <dgm:presLayoutVars>
          <dgm:chMax val="0"/>
          <dgm:bulletEnabled val="1"/>
        </dgm:presLayoutVars>
      </dgm:prSet>
      <dgm:spPr/>
    </dgm:pt>
    <dgm:pt modelId="{A82E0E9C-1CF1-4D1B-99C2-112CBE050AC9}" type="pres">
      <dgm:prSet presAssocID="{8A13B907-9B0C-4EFF-B2F1-4FC6D1CA2687}" presName="negativeSpace" presStyleCnt="0"/>
      <dgm:spPr/>
    </dgm:pt>
    <dgm:pt modelId="{03154F5C-E26B-4C08-869C-CCEA03568859}" type="pres">
      <dgm:prSet presAssocID="{8A13B907-9B0C-4EFF-B2F1-4FC6D1CA268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376B934-2508-4E9F-BB16-CB06DA35C8CE}" type="presOf" srcId="{57D8FBB5-AC3B-499A-BB17-031B71AB3DB3}" destId="{0F5A9FB9-CF0A-4144-A1D0-894B35E427BE}" srcOrd="0" destOrd="0" presId="urn:microsoft.com/office/officeart/2005/8/layout/list1"/>
    <dgm:cxn modelId="{CCAAFD35-90BB-45CE-86A8-965A1410C85A}" type="presOf" srcId="{F1384D6E-5CD7-4712-9AE5-2A73B93E3CD6}" destId="{85FD8ABD-12F4-47C0-BA06-4AD52F9A1EF2}" srcOrd="0" destOrd="0" presId="urn:microsoft.com/office/officeart/2005/8/layout/list1"/>
    <dgm:cxn modelId="{A4D9AF6C-8E07-4519-9A2D-6CB112346A34}" srcId="{F1384D6E-5CD7-4712-9AE5-2A73B93E3CD6}" destId="{8A13B907-9B0C-4EFF-B2F1-4FC6D1CA2687}" srcOrd="3" destOrd="0" parTransId="{0E58F1B8-167C-48F1-A90B-A39BD481CB31}" sibTransId="{18433C3B-CD4A-49E4-A062-B0FD35CAF7D6}"/>
    <dgm:cxn modelId="{C4E3B94F-2F10-4973-A2C2-73CF58E7CC29}" type="presOf" srcId="{8A13B907-9B0C-4EFF-B2F1-4FC6D1CA2687}" destId="{92FF66CE-86A9-456D-98BE-F6F2ECA3BE2F}" srcOrd="1" destOrd="0" presId="urn:microsoft.com/office/officeart/2005/8/layout/list1"/>
    <dgm:cxn modelId="{673E6D50-7462-4DE1-952C-E92CD9038246}" type="presOf" srcId="{94C29524-C98E-49C9-AC0C-DFEDCFB12652}" destId="{0599C866-192D-46ED-9DCC-E317F3DF6BC1}" srcOrd="1" destOrd="0" presId="urn:microsoft.com/office/officeart/2005/8/layout/list1"/>
    <dgm:cxn modelId="{D13BAE74-1656-4829-8160-A36F11CD4C15}" srcId="{F1384D6E-5CD7-4712-9AE5-2A73B93E3CD6}" destId="{57D8FBB5-AC3B-499A-BB17-031B71AB3DB3}" srcOrd="1" destOrd="0" parTransId="{BF0BC45B-23B6-4B6A-B515-841ECF7D66DA}" sibTransId="{D37BD359-5340-41D1-A340-9117982E50B8}"/>
    <dgm:cxn modelId="{53F3D186-9731-4A26-986B-6D93B5C71F69}" type="presOf" srcId="{57D8FBB5-AC3B-499A-BB17-031B71AB3DB3}" destId="{85D38DB7-C711-45DB-9C74-4C2FD8308138}" srcOrd="1" destOrd="0" presId="urn:microsoft.com/office/officeart/2005/8/layout/list1"/>
    <dgm:cxn modelId="{2F389797-EEE8-49DC-A8A9-703F1E46AF60}" type="presOf" srcId="{FDA5DE04-48AB-4227-ADCA-4A4CEB160276}" destId="{FE8B1778-1ECD-42C9-BAAD-14217A82B25C}" srcOrd="1" destOrd="0" presId="urn:microsoft.com/office/officeart/2005/8/layout/list1"/>
    <dgm:cxn modelId="{B8A8259E-2A6D-467E-A737-7A8C1A4680F9}" type="presOf" srcId="{94C29524-C98E-49C9-AC0C-DFEDCFB12652}" destId="{4A9A7787-2DFF-44B6-AD61-FEA9040B96B9}" srcOrd="0" destOrd="0" presId="urn:microsoft.com/office/officeart/2005/8/layout/list1"/>
    <dgm:cxn modelId="{B1B99A9F-B153-4580-95FC-6BE24224257F}" type="presOf" srcId="{FDA5DE04-48AB-4227-ADCA-4A4CEB160276}" destId="{CC90F46A-9F47-4A1F-A1F9-B1FB0A2B347E}" srcOrd="0" destOrd="0" presId="urn:microsoft.com/office/officeart/2005/8/layout/list1"/>
    <dgm:cxn modelId="{8BDC73A3-F036-46AB-A9C3-DA0961475A37}" srcId="{F1384D6E-5CD7-4712-9AE5-2A73B93E3CD6}" destId="{FDA5DE04-48AB-4227-ADCA-4A4CEB160276}" srcOrd="0" destOrd="0" parTransId="{E4419E8E-B460-4A57-B9D5-BA11C0CC0DAA}" sibTransId="{F2AB6B2D-51E6-4205-9BB6-EAAEBE91348B}"/>
    <dgm:cxn modelId="{403703AC-1A68-4477-8F76-37E1F4250E0C}" type="presOf" srcId="{8A13B907-9B0C-4EFF-B2F1-4FC6D1CA2687}" destId="{5FFEF7BE-8F77-445B-9C22-3D24CE7A03AC}" srcOrd="0" destOrd="0" presId="urn:microsoft.com/office/officeart/2005/8/layout/list1"/>
    <dgm:cxn modelId="{5531A9F6-4616-45EA-8720-B26A1728C814}" srcId="{F1384D6E-5CD7-4712-9AE5-2A73B93E3CD6}" destId="{94C29524-C98E-49C9-AC0C-DFEDCFB12652}" srcOrd="2" destOrd="0" parTransId="{860E762E-1E4D-4FFD-BDA6-5963E21E244F}" sibTransId="{9F906B56-411E-4017-B9EE-52F5DD17EA42}"/>
    <dgm:cxn modelId="{46651CBD-45F9-4FB5-AAEC-E82B6992416A}" type="presParOf" srcId="{85FD8ABD-12F4-47C0-BA06-4AD52F9A1EF2}" destId="{EFE115A9-89EC-4AD6-8A5E-E0B802EA3057}" srcOrd="0" destOrd="0" presId="urn:microsoft.com/office/officeart/2005/8/layout/list1"/>
    <dgm:cxn modelId="{15DEF211-239B-46EF-B45D-34606C1877DF}" type="presParOf" srcId="{EFE115A9-89EC-4AD6-8A5E-E0B802EA3057}" destId="{CC90F46A-9F47-4A1F-A1F9-B1FB0A2B347E}" srcOrd="0" destOrd="0" presId="urn:microsoft.com/office/officeart/2005/8/layout/list1"/>
    <dgm:cxn modelId="{083B8EB3-4631-49C2-9FDD-AC4D7CC32845}" type="presParOf" srcId="{EFE115A9-89EC-4AD6-8A5E-E0B802EA3057}" destId="{FE8B1778-1ECD-42C9-BAAD-14217A82B25C}" srcOrd="1" destOrd="0" presId="urn:microsoft.com/office/officeart/2005/8/layout/list1"/>
    <dgm:cxn modelId="{B0CB9E64-C112-4FAD-A3D1-B7BD7BAF5E9E}" type="presParOf" srcId="{85FD8ABD-12F4-47C0-BA06-4AD52F9A1EF2}" destId="{7437B8C2-4DC4-4CD2-B7AB-D6CF27A6D8E3}" srcOrd="1" destOrd="0" presId="urn:microsoft.com/office/officeart/2005/8/layout/list1"/>
    <dgm:cxn modelId="{18E8DCB6-6C0F-45DA-A521-C1C1361B2A2D}" type="presParOf" srcId="{85FD8ABD-12F4-47C0-BA06-4AD52F9A1EF2}" destId="{F58E68AD-2DCB-4DF4-B58A-74AB1E370E95}" srcOrd="2" destOrd="0" presId="urn:microsoft.com/office/officeart/2005/8/layout/list1"/>
    <dgm:cxn modelId="{EE79FD79-0E2B-4D89-8EE5-33A70FCB40A6}" type="presParOf" srcId="{85FD8ABD-12F4-47C0-BA06-4AD52F9A1EF2}" destId="{26C6CBFB-B63D-4187-85CE-0EBAEA41BAE9}" srcOrd="3" destOrd="0" presId="urn:microsoft.com/office/officeart/2005/8/layout/list1"/>
    <dgm:cxn modelId="{1D6AE8BC-3DA7-43D4-9E28-28F948F8625B}" type="presParOf" srcId="{85FD8ABD-12F4-47C0-BA06-4AD52F9A1EF2}" destId="{EAC58B38-9AE4-438D-9846-D24EB219B5DB}" srcOrd="4" destOrd="0" presId="urn:microsoft.com/office/officeart/2005/8/layout/list1"/>
    <dgm:cxn modelId="{684AF0F6-1E86-49DE-AECB-8409106CC9B0}" type="presParOf" srcId="{EAC58B38-9AE4-438D-9846-D24EB219B5DB}" destId="{0F5A9FB9-CF0A-4144-A1D0-894B35E427BE}" srcOrd="0" destOrd="0" presId="urn:microsoft.com/office/officeart/2005/8/layout/list1"/>
    <dgm:cxn modelId="{802C7F89-A228-48A1-90ED-E31937C71507}" type="presParOf" srcId="{EAC58B38-9AE4-438D-9846-D24EB219B5DB}" destId="{85D38DB7-C711-45DB-9C74-4C2FD8308138}" srcOrd="1" destOrd="0" presId="urn:microsoft.com/office/officeart/2005/8/layout/list1"/>
    <dgm:cxn modelId="{72CC4F09-522C-48EF-A00B-3745C292F91B}" type="presParOf" srcId="{85FD8ABD-12F4-47C0-BA06-4AD52F9A1EF2}" destId="{392983F1-F83A-4450-A021-1D4D8C94E2B1}" srcOrd="5" destOrd="0" presId="urn:microsoft.com/office/officeart/2005/8/layout/list1"/>
    <dgm:cxn modelId="{BC7D77E1-4B2C-433B-92C8-A60B8211CDB9}" type="presParOf" srcId="{85FD8ABD-12F4-47C0-BA06-4AD52F9A1EF2}" destId="{31A6CE38-956B-4F0B-BB27-813B4644C613}" srcOrd="6" destOrd="0" presId="urn:microsoft.com/office/officeart/2005/8/layout/list1"/>
    <dgm:cxn modelId="{B9FD893A-E757-4B14-B7BE-A1704B0E162E}" type="presParOf" srcId="{85FD8ABD-12F4-47C0-BA06-4AD52F9A1EF2}" destId="{7D044D85-711D-4EA8-A4B0-EEC099845CA3}" srcOrd="7" destOrd="0" presId="urn:microsoft.com/office/officeart/2005/8/layout/list1"/>
    <dgm:cxn modelId="{C6026AFE-F98C-4E5C-8F52-B9E4B0B97A83}" type="presParOf" srcId="{85FD8ABD-12F4-47C0-BA06-4AD52F9A1EF2}" destId="{3E593159-0F31-40D5-90D7-F237F982C8AA}" srcOrd="8" destOrd="0" presId="urn:microsoft.com/office/officeart/2005/8/layout/list1"/>
    <dgm:cxn modelId="{D3D0FD7B-0767-4F45-8E0A-219A3B437639}" type="presParOf" srcId="{3E593159-0F31-40D5-90D7-F237F982C8AA}" destId="{4A9A7787-2DFF-44B6-AD61-FEA9040B96B9}" srcOrd="0" destOrd="0" presId="urn:microsoft.com/office/officeart/2005/8/layout/list1"/>
    <dgm:cxn modelId="{5808B0EC-C8D8-4294-B35A-5315FAAD4D6F}" type="presParOf" srcId="{3E593159-0F31-40D5-90D7-F237F982C8AA}" destId="{0599C866-192D-46ED-9DCC-E317F3DF6BC1}" srcOrd="1" destOrd="0" presId="urn:microsoft.com/office/officeart/2005/8/layout/list1"/>
    <dgm:cxn modelId="{E6AB3904-DEFB-490A-A7AB-EB885E6DD413}" type="presParOf" srcId="{85FD8ABD-12F4-47C0-BA06-4AD52F9A1EF2}" destId="{4907FD5B-D4FF-43DA-98FE-B72FB317A38E}" srcOrd="9" destOrd="0" presId="urn:microsoft.com/office/officeart/2005/8/layout/list1"/>
    <dgm:cxn modelId="{1B1A309E-01FB-4283-A2D4-D9E51BED39DB}" type="presParOf" srcId="{85FD8ABD-12F4-47C0-BA06-4AD52F9A1EF2}" destId="{E0CB21CA-2390-4B2C-813D-11699D916D2D}" srcOrd="10" destOrd="0" presId="urn:microsoft.com/office/officeart/2005/8/layout/list1"/>
    <dgm:cxn modelId="{C278C184-5D45-453E-AEE6-AF0F682C847D}" type="presParOf" srcId="{85FD8ABD-12F4-47C0-BA06-4AD52F9A1EF2}" destId="{728B5FA8-0455-4DAF-802F-D1C0373E8B31}" srcOrd="11" destOrd="0" presId="urn:microsoft.com/office/officeart/2005/8/layout/list1"/>
    <dgm:cxn modelId="{9BD68098-0434-40DE-B118-BC7E64366403}" type="presParOf" srcId="{85FD8ABD-12F4-47C0-BA06-4AD52F9A1EF2}" destId="{1000AE8C-CF6E-4315-BD76-A529C283C913}" srcOrd="12" destOrd="0" presId="urn:microsoft.com/office/officeart/2005/8/layout/list1"/>
    <dgm:cxn modelId="{F4C6BB1A-A579-4D35-A1D6-EFE069B96C03}" type="presParOf" srcId="{1000AE8C-CF6E-4315-BD76-A529C283C913}" destId="{5FFEF7BE-8F77-445B-9C22-3D24CE7A03AC}" srcOrd="0" destOrd="0" presId="urn:microsoft.com/office/officeart/2005/8/layout/list1"/>
    <dgm:cxn modelId="{1BE0BD70-A7A7-4533-AF20-B504B12E2E80}" type="presParOf" srcId="{1000AE8C-CF6E-4315-BD76-A529C283C913}" destId="{92FF66CE-86A9-456D-98BE-F6F2ECA3BE2F}" srcOrd="1" destOrd="0" presId="urn:microsoft.com/office/officeart/2005/8/layout/list1"/>
    <dgm:cxn modelId="{E35D7EE9-649E-440F-93ED-8A41B0BABD96}" type="presParOf" srcId="{85FD8ABD-12F4-47C0-BA06-4AD52F9A1EF2}" destId="{A82E0E9C-1CF1-4D1B-99C2-112CBE050AC9}" srcOrd="13" destOrd="0" presId="urn:microsoft.com/office/officeart/2005/8/layout/list1"/>
    <dgm:cxn modelId="{DF608FF3-FB56-43C2-9884-492944185E0B}" type="presParOf" srcId="{85FD8ABD-12F4-47C0-BA06-4AD52F9A1EF2}" destId="{03154F5C-E26B-4C08-869C-CCEA0356885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2666CAA-61FF-4D6D-8215-60B5B6AF62C3}" type="doc">
      <dgm:prSet loTypeId="urn:microsoft.com/office/officeart/2005/8/layout/cycle8" loCatId="cycle" qsTypeId="urn:microsoft.com/office/officeart/2005/8/quickstyle/simple1" qsCatId="simple" csTypeId="urn:microsoft.com/office/officeart/2005/8/colors/accent3_2" csCatId="accent3" phldr="1"/>
      <dgm:spPr/>
    </dgm:pt>
    <dgm:pt modelId="{E733F8B6-DE47-44DF-BBB4-D5518B98DB8A}">
      <dgm:prSet phldrT="[Текст]" custT="1"/>
      <dgm:spPr/>
      <dgm:t>
        <a:bodyPr/>
        <a:lstStyle/>
        <a:p>
          <a:r>
            <a:rPr lang="kk-KZ" sz="2000" b="1" i="1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Мектептің үлкен болуы </a:t>
          </a:r>
          <a:endParaRPr lang="ru-RU" sz="2000" b="1" i="1" dirty="0">
            <a:solidFill>
              <a:schemeClr val="bg1"/>
            </a:solidFill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A4549730-8004-42C7-94FD-0983D9146C65}" type="parTrans" cxnId="{A835B07F-5D42-4BD1-8ABB-11EC50E70239}">
      <dgm:prSet/>
      <dgm:spPr/>
      <dgm:t>
        <a:bodyPr/>
        <a:lstStyle/>
        <a:p>
          <a:endParaRPr lang="ru-RU"/>
        </a:p>
      </dgm:t>
    </dgm:pt>
    <dgm:pt modelId="{B724F7CE-0227-4A27-95F6-BB17EED554D3}" type="sibTrans" cxnId="{A835B07F-5D42-4BD1-8ABB-11EC50E70239}">
      <dgm:prSet/>
      <dgm:spPr/>
      <dgm:t>
        <a:bodyPr/>
        <a:lstStyle/>
        <a:p>
          <a:endParaRPr lang="ru-RU"/>
        </a:p>
      </dgm:t>
    </dgm:pt>
    <dgm:pt modelId="{612122DE-D078-46DF-8D1E-8AA031ABD8E5}">
      <dgm:prSet phldrT="[Текст]" custT="1"/>
      <dgm:spPr/>
      <dgm:t>
        <a:bodyPr/>
        <a:lstStyle/>
        <a:p>
          <a:r>
            <a:rPr lang="ru-RU" sz="2000" b="1" i="1" dirty="0" err="1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Мұғалімдер ұжымындағы жағымсыз жағдайлар.</a:t>
          </a:r>
          <a:endParaRPr lang="ru-RU" sz="2000" b="1" dirty="0"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D0D7AD74-1ACE-4B39-8233-DA37A2F26BAF}" type="parTrans" cxnId="{F13D6794-25F5-4DB6-8ABF-39E26C32B3FE}">
      <dgm:prSet/>
      <dgm:spPr/>
      <dgm:t>
        <a:bodyPr/>
        <a:lstStyle/>
        <a:p>
          <a:endParaRPr lang="ru-RU"/>
        </a:p>
      </dgm:t>
    </dgm:pt>
    <dgm:pt modelId="{46660B84-8F12-4BB2-A0A7-2D6EFADE14FB}" type="sibTrans" cxnId="{F13D6794-25F5-4DB6-8ABF-39E26C32B3FE}">
      <dgm:prSet/>
      <dgm:spPr/>
      <dgm:t>
        <a:bodyPr/>
        <a:lstStyle/>
        <a:p>
          <a:endParaRPr lang="ru-RU"/>
        </a:p>
      </dgm:t>
    </dgm:pt>
    <dgm:pt modelId="{62C3D55D-06CD-4929-B8AC-0ACC27F42FBC}">
      <dgm:prSet phldrT="[Текст]" custT="1"/>
      <dgm:spPr/>
      <dgm:t>
        <a:bodyPr/>
        <a:lstStyle/>
        <a:p>
          <a:r>
            <a:rPr lang="ru-RU" sz="2000" b="1" i="1" dirty="0" err="1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Балаға немқұрайлы қарау.</a:t>
          </a:r>
          <a:r>
            <a:rPr lang="ru-RU" sz="2000" b="1" i="1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 </a:t>
          </a:r>
          <a:endParaRPr lang="ru-RU" sz="2000" b="1" dirty="0"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gm:t>
    </dgm:pt>
    <dgm:pt modelId="{A8CB2EB8-4D6C-4E8B-AA75-BE0616529DB3}" type="parTrans" cxnId="{0FB5F891-67FF-49AC-94E1-0B0B21C58A72}">
      <dgm:prSet/>
      <dgm:spPr/>
      <dgm:t>
        <a:bodyPr/>
        <a:lstStyle/>
        <a:p>
          <a:endParaRPr lang="ru-RU"/>
        </a:p>
      </dgm:t>
    </dgm:pt>
    <dgm:pt modelId="{D10D83DD-8B3A-4607-8EB7-638CF7E20BB2}" type="sibTrans" cxnId="{0FB5F891-67FF-49AC-94E1-0B0B21C58A72}">
      <dgm:prSet/>
      <dgm:spPr/>
      <dgm:t>
        <a:bodyPr/>
        <a:lstStyle/>
        <a:p>
          <a:endParaRPr lang="ru-RU"/>
        </a:p>
      </dgm:t>
    </dgm:pt>
    <dgm:pt modelId="{8A272B61-9AAC-4459-84DE-A3AF4983A879}" type="pres">
      <dgm:prSet presAssocID="{32666CAA-61FF-4D6D-8215-60B5B6AF62C3}" presName="compositeShape" presStyleCnt="0">
        <dgm:presLayoutVars>
          <dgm:chMax val="7"/>
          <dgm:dir/>
          <dgm:resizeHandles val="exact"/>
        </dgm:presLayoutVars>
      </dgm:prSet>
      <dgm:spPr/>
    </dgm:pt>
    <dgm:pt modelId="{C5B79D6E-4546-4E39-B89E-0F53F40432C0}" type="pres">
      <dgm:prSet presAssocID="{32666CAA-61FF-4D6D-8215-60B5B6AF62C3}" presName="wedge1" presStyleLbl="node1" presStyleIdx="0" presStyleCnt="3"/>
      <dgm:spPr/>
    </dgm:pt>
    <dgm:pt modelId="{72C9AE82-DD58-4588-BA20-11E9145CFAC4}" type="pres">
      <dgm:prSet presAssocID="{32666CAA-61FF-4D6D-8215-60B5B6AF62C3}" presName="dummy1a" presStyleCnt="0"/>
      <dgm:spPr/>
    </dgm:pt>
    <dgm:pt modelId="{106A88E4-6D39-450A-A036-D219B3B6304A}" type="pres">
      <dgm:prSet presAssocID="{32666CAA-61FF-4D6D-8215-60B5B6AF62C3}" presName="dummy1b" presStyleCnt="0"/>
      <dgm:spPr/>
    </dgm:pt>
    <dgm:pt modelId="{CC3311F6-45A9-4B79-978E-6EB028FC3763}" type="pres">
      <dgm:prSet presAssocID="{32666CAA-61FF-4D6D-8215-60B5B6AF62C3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D3BFF51-032A-4492-B45B-26AF5CC3D494}" type="pres">
      <dgm:prSet presAssocID="{32666CAA-61FF-4D6D-8215-60B5B6AF62C3}" presName="wedge2" presStyleLbl="node1" presStyleIdx="1" presStyleCnt="3"/>
      <dgm:spPr/>
    </dgm:pt>
    <dgm:pt modelId="{D884DD02-ADBC-4209-BA7F-D3A0904B30DA}" type="pres">
      <dgm:prSet presAssocID="{32666CAA-61FF-4D6D-8215-60B5B6AF62C3}" presName="dummy2a" presStyleCnt="0"/>
      <dgm:spPr/>
    </dgm:pt>
    <dgm:pt modelId="{1EDAA688-26D2-40C5-A5A3-48CDCCFC2CE0}" type="pres">
      <dgm:prSet presAssocID="{32666CAA-61FF-4D6D-8215-60B5B6AF62C3}" presName="dummy2b" presStyleCnt="0"/>
      <dgm:spPr/>
    </dgm:pt>
    <dgm:pt modelId="{63739459-9A3E-4206-962C-BF64897AF3C8}" type="pres">
      <dgm:prSet presAssocID="{32666CAA-61FF-4D6D-8215-60B5B6AF62C3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2ED10C9-87A2-4959-8C8B-863E4E4A3A3F}" type="pres">
      <dgm:prSet presAssocID="{32666CAA-61FF-4D6D-8215-60B5B6AF62C3}" presName="wedge3" presStyleLbl="node1" presStyleIdx="2" presStyleCnt="3"/>
      <dgm:spPr/>
    </dgm:pt>
    <dgm:pt modelId="{2C865958-7492-4C50-B305-A8BB3DCEA10A}" type="pres">
      <dgm:prSet presAssocID="{32666CAA-61FF-4D6D-8215-60B5B6AF62C3}" presName="dummy3a" presStyleCnt="0"/>
      <dgm:spPr/>
    </dgm:pt>
    <dgm:pt modelId="{C90D0DB0-8CC5-43DD-8699-58B7E31A9CBD}" type="pres">
      <dgm:prSet presAssocID="{32666CAA-61FF-4D6D-8215-60B5B6AF62C3}" presName="dummy3b" presStyleCnt="0"/>
      <dgm:spPr/>
    </dgm:pt>
    <dgm:pt modelId="{9F20C52F-93BE-4DE0-A2B9-B20D14C377F0}" type="pres">
      <dgm:prSet presAssocID="{32666CAA-61FF-4D6D-8215-60B5B6AF62C3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E733DAB3-D177-49C1-ABE6-49FE98934E64}" type="pres">
      <dgm:prSet presAssocID="{B724F7CE-0227-4A27-95F6-BB17EED554D3}" presName="arrowWedge1" presStyleLbl="fgSibTrans2D1" presStyleIdx="0" presStyleCnt="3"/>
      <dgm:spPr/>
    </dgm:pt>
    <dgm:pt modelId="{AD15B8D7-74DE-425C-BFEF-4D7F3F16690E}" type="pres">
      <dgm:prSet presAssocID="{46660B84-8F12-4BB2-A0A7-2D6EFADE14FB}" presName="arrowWedge2" presStyleLbl="fgSibTrans2D1" presStyleIdx="1" presStyleCnt="3"/>
      <dgm:spPr/>
    </dgm:pt>
    <dgm:pt modelId="{2CFE9D1E-4B9B-4B0E-B090-C23CDB7B0F4D}" type="pres">
      <dgm:prSet presAssocID="{D10D83DD-8B3A-4607-8EB7-638CF7E20BB2}" presName="arrowWedge3" presStyleLbl="fgSibTrans2D1" presStyleIdx="2" presStyleCnt="3"/>
      <dgm:spPr/>
    </dgm:pt>
  </dgm:ptLst>
  <dgm:cxnLst>
    <dgm:cxn modelId="{10F6610C-4221-45A8-889A-58AD24BD7FBA}" type="presOf" srcId="{612122DE-D078-46DF-8D1E-8AA031ABD8E5}" destId="{63739459-9A3E-4206-962C-BF64897AF3C8}" srcOrd="1" destOrd="0" presId="urn:microsoft.com/office/officeart/2005/8/layout/cycle8"/>
    <dgm:cxn modelId="{25F4786C-3F06-4223-8F32-DCC0033852B5}" type="presOf" srcId="{E733F8B6-DE47-44DF-BBB4-D5518B98DB8A}" destId="{CC3311F6-45A9-4B79-978E-6EB028FC3763}" srcOrd="1" destOrd="0" presId="urn:microsoft.com/office/officeart/2005/8/layout/cycle8"/>
    <dgm:cxn modelId="{A835B07F-5D42-4BD1-8ABB-11EC50E70239}" srcId="{32666CAA-61FF-4D6D-8215-60B5B6AF62C3}" destId="{E733F8B6-DE47-44DF-BBB4-D5518B98DB8A}" srcOrd="0" destOrd="0" parTransId="{A4549730-8004-42C7-94FD-0983D9146C65}" sibTransId="{B724F7CE-0227-4A27-95F6-BB17EED554D3}"/>
    <dgm:cxn modelId="{9BBB4088-070F-4FB3-A3AB-1AA80AC8E0D8}" type="presOf" srcId="{E733F8B6-DE47-44DF-BBB4-D5518B98DB8A}" destId="{C5B79D6E-4546-4E39-B89E-0F53F40432C0}" srcOrd="0" destOrd="0" presId="urn:microsoft.com/office/officeart/2005/8/layout/cycle8"/>
    <dgm:cxn modelId="{0FB5F891-67FF-49AC-94E1-0B0B21C58A72}" srcId="{32666CAA-61FF-4D6D-8215-60B5B6AF62C3}" destId="{62C3D55D-06CD-4929-B8AC-0ACC27F42FBC}" srcOrd="2" destOrd="0" parTransId="{A8CB2EB8-4D6C-4E8B-AA75-BE0616529DB3}" sibTransId="{D10D83DD-8B3A-4607-8EB7-638CF7E20BB2}"/>
    <dgm:cxn modelId="{F13D6794-25F5-4DB6-8ABF-39E26C32B3FE}" srcId="{32666CAA-61FF-4D6D-8215-60B5B6AF62C3}" destId="{612122DE-D078-46DF-8D1E-8AA031ABD8E5}" srcOrd="1" destOrd="0" parTransId="{D0D7AD74-1ACE-4B39-8233-DA37A2F26BAF}" sibTransId="{46660B84-8F12-4BB2-A0A7-2D6EFADE14FB}"/>
    <dgm:cxn modelId="{E6A2BBCD-2CAE-4A57-82CB-030CC1C31925}" type="presOf" srcId="{612122DE-D078-46DF-8D1E-8AA031ABD8E5}" destId="{DD3BFF51-032A-4492-B45B-26AF5CC3D494}" srcOrd="0" destOrd="0" presId="urn:microsoft.com/office/officeart/2005/8/layout/cycle8"/>
    <dgm:cxn modelId="{0082BDD1-37C6-44DA-81BB-4A6C571A69AA}" type="presOf" srcId="{32666CAA-61FF-4D6D-8215-60B5B6AF62C3}" destId="{8A272B61-9AAC-4459-84DE-A3AF4983A879}" srcOrd="0" destOrd="0" presId="urn:microsoft.com/office/officeart/2005/8/layout/cycle8"/>
    <dgm:cxn modelId="{AAC876E0-86C8-42F1-8B0E-48E1C537E08E}" type="presOf" srcId="{62C3D55D-06CD-4929-B8AC-0ACC27F42FBC}" destId="{12ED10C9-87A2-4959-8C8B-863E4E4A3A3F}" srcOrd="0" destOrd="0" presId="urn:microsoft.com/office/officeart/2005/8/layout/cycle8"/>
    <dgm:cxn modelId="{DB779AF3-F811-4729-84DB-F554B30C8314}" type="presOf" srcId="{62C3D55D-06CD-4929-B8AC-0ACC27F42FBC}" destId="{9F20C52F-93BE-4DE0-A2B9-B20D14C377F0}" srcOrd="1" destOrd="0" presId="urn:microsoft.com/office/officeart/2005/8/layout/cycle8"/>
    <dgm:cxn modelId="{1AD1C859-F2CB-4D4D-8F85-5F4B2772E915}" type="presParOf" srcId="{8A272B61-9AAC-4459-84DE-A3AF4983A879}" destId="{C5B79D6E-4546-4E39-B89E-0F53F40432C0}" srcOrd="0" destOrd="0" presId="urn:microsoft.com/office/officeart/2005/8/layout/cycle8"/>
    <dgm:cxn modelId="{24B5676B-55AE-48CE-8426-D06BC7A184F7}" type="presParOf" srcId="{8A272B61-9AAC-4459-84DE-A3AF4983A879}" destId="{72C9AE82-DD58-4588-BA20-11E9145CFAC4}" srcOrd="1" destOrd="0" presId="urn:microsoft.com/office/officeart/2005/8/layout/cycle8"/>
    <dgm:cxn modelId="{E9A65BA8-66B2-4F8D-80CB-6A92C80390D3}" type="presParOf" srcId="{8A272B61-9AAC-4459-84DE-A3AF4983A879}" destId="{106A88E4-6D39-450A-A036-D219B3B6304A}" srcOrd="2" destOrd="0" presId="urn:microsoft.com/office/officeart/2005/8/layout/cycle8"/>
    <dgm:cxn modelId="{04B673A9-4942-4013-9D45-DCD3172823FD}" type="presParOf" srcId="{8A272B61-9AAC-4459-84DE-A3AF4983A879}" destId="{CC3311F6-45A9-4B79-978E-6EB028FC3763}" srcOrd="3" destOrd="0" presId="urn:microsoft.com/office/officeart/2005/8/layout/cycle8"/>
    <dgm:cxn modelId="{919CA491-3913-41D6-A027-85C7676E2D8F}" type="presParOf" srcId="{8A272B61-9AAC-4459-84DE-A3AF4983A879}" destId="{DD3BFF51-032A-4492-B45B-26AF5CC3D494}" srcOrd="4" destOrd="0" presId="urn:microsoft.com/office/officeart/2005/8/layout/cycle8"/>
    <dgm:cxn modelId="{6571EFA5-1612-44DC-86CA-78016869B559}" type="presParOf" srcId="{8A272B61-9AAC-4459-84DE-A3AF4983A879}" destId="{D884DD02-ADBC-4209-BA7F-D3A0904B30DA}" srcOrd="5" destOrd="0" presId="urn:microsoft.com/office/officeart/2005/8/layout/cycle8"/>
    <dgm:cxn modelId="{6899D808-E221-4989-B894-1A498BDD403C}" type="presParOf" srcId="{8A272B61-9AAC-4459-84DE-A3AF4983A879}" destId="{1EDAA688-26D2-40C5-A5A3-48CDCCFC2CE0}" srcOrd="6" destOrd="0" presId="urn:microsoft.com/office/officeart/2005/8/layout/cycle8"/>
    <dgm:cxn modelId="{EB77E4EF-3095-45A8-BB57-37784974CE92}" type="presParOf" srcId="{8A272B61-9AAC-4459-84DE-A3AF4983A879}" destId="{63739459-9A3E-4206-962C-BF64897AF3C8}" srcOrd="7" destOrd="0" presId="urn:microsoft.com/office/officeart/2005/8/layout/cycle8"/>
    <dgm:cxn modelId="{58B388A2-4C1E-4D1D-8E53-C011B2753BD1}" type="presParOf" srcId="{8A272B61-9AAC-4459-84DE-A3AF4983A879}" destId="{12ED10C9-87A2-4959-8C8B-863E4E4A3A3F}" srcOrd="8" destOrd="0" presId="urn:microsoft.com/office/officeart/2005/8/layout/cycle8"/>
    <dgm:cxn modelId="{78CBA64D-BAA2-4A50-BDDD-442C170FCBB1}" type="presParOf" srcId="{8A272B61-9AAC-4459-84DE-A3AF4983A879}" destId="{2C865958-7492-4C50-B305-A8BB3DCEA10A}" srcOrd="9" destOrd="0" presId="urn:microsoft.com/office/officeart/2005/8/layout/cycle8"/>
    <dgm:cxn modelId="{F1F6F18C-D343-42D3-8446-D4D4DCD71571}" type="presParOf" srcId="{8A272B61-9AAC-4459-84DE-A3AF4983A879}" destId="{C90D0DB0-8CC5-43DD-8699-58B7E31A9CBD}" srcOrd="10" destOrd="0" presId="urn:microsoft.com/office/officeart/2005/8/layout/cycle8"/>
    <dgm:cxn modelId="{AE5CB99E-3A61-4263-9C66-C70986A888E1}" type="presParOf" srcId="{8A272B61-9AAC-4459-84DE-A3AF4983A879}" destId="{9F20C52F-93BE-4DE0-A2B9-B20D14C377F0}" srcOrd="11" destOrd="0" presId="urn:microsoft.com/office/officeart/2005/8/layout/cycle8"/>
    <dgm:cxn modelId="{B8729875-A0C5-4012-8286-19F5BB02F7C6}" type="presParOf" srcId="{8A272B61-9AAC-4459-84DE-A3AF4983A879}" destId="{E733DAB3-D177-49C1-ABE6-49FE98934E64}" srcOrd="12" destOrd="0" presId="urn:microsoft.com/office/officeart/2005/8/layout/cycle8"/>
    <dgm:cxn modelId="{48A2042B-D1F8-4CBE-9E62-FEF160AC98F5}" type="presParOf" srcId="{8A272B61-9AAC-4459-84DE-A3AF4983A879}" destId="{AD15B8D7-74DE-425C-BFEF-4D7F3F16690E}" srcOrd="13" destOrd="0" presId="urn:microsoft.com/office/officeart/2005/8/layout/cycle8"/>
    <dgm:cxn modelId="{085D28F1-6824-4A34-993C-CC8CD09CCF11}" type="presParOf" srcId="{8A272B61-9AAC-4459-84DE-A3AF4983A879}" destId="{2CFE9D1E-4B9B-4B0E-B090-C23CDB7B0F4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701BFD2-3529-4B7B-A188-888ADCAC2C2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5331424-E558-44E0-92AC-B804E7EDA4A1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i="1" dirty="0" err="1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Билеуші</a:t>
          </a:r>
          <a:r>
            <a:rPr lang="ru-RU" sz="20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,</a:t>
          </a:r>
        </a:p>
        <a:p>
          <a:r>
            <a:rPr lang="ru-RU" sz="2000" b="1" i="1" dirty="0" err="1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авторитарлы</a:t>
          </a:r>
          <a:endParaRPr lang="ru-RU" sz="2000" b="1" i="1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C3F42963-7034-49C8-AC55-D0BC473B1DEB}" type="parTrans" cxnId="{8EEF4861-77F0-4EE5-A5BB-181EBAF09DDA}">
      <dgm:prSet/>
      <dgm:spPr/>
      <dgm:t>
        <a:bodyPr/>
        <a:lstStyle/>
        <a:p>
          <a:endParaRPr lang="ru-RU"/>
        </a:p>
      </dgm:t>
    </dgm:pt>
    <dgm:pt modelId="{C39270D9-0A4D-4E61-83D8-89B18F54D879}" type="sibTrans" cxnId="{8EEF4861-77F0-4EE5-A5BB-181EBAF09DDA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AE0C18B8-38E6-46C0-9D4E-5A4D7D0DC482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i="1" baseline="0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Анасының өмірге деген жағымсыз қатынасы</a:t>
          </a:r>
          <a:endParaRPr lang="ru-RU" sz="2000" b="1" i="1" baseline="0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D0EFA72-32BC-4A35-9A13-47D35EAC4997}" type="parTrans" cxnId="{CF25367A-5998-49CF-AB39-849A7AA5CC09}">
      <dgm:prSet/>
      <dgm:spPr/>
      <dgm:t>
        <a:bodyPr/>
        <a:lstStyle/>
        <a:p>
          <a:endParaRPr lang="ru-RU"/>
        </a:p>
      </dgm:t>
    </dgm:pt>
    <dgm:pt modelId="{0E622A1E-B6A8-4D29-821F-DD25A5E2A03B}" type="sibTrans" cxnId="{CF25367A-5998-49CF-AB39-849A7AA5CC09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D9DE1350-83B3-4287-B7F5-FB4E1D22873E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i="1" dirty="0" err="1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Конфликтілі</a:t>
          </a:r>
          <a:endParaRPr lang="ru-RU" sz="2000" b="1" i="1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737714B-15A3-4739-8A91-42D3FB76A09E}" type="parTrans" cxnId="{C4A528C1-D7A4-4380-863F-C31C06684261}">
      <dgm:prSet/>
      <dgm:spPr/>
      <dgm:t>
        <a:bodyPr/>
        <a:lstStyle/>
        <a:p>
          <a:endParaRPr lang="ru-RU"/>
        </a:p>
      </dgm:t>
    </dgm:pt>
    <dgm:pt modelId="{942F0F03-4811-496E-B039-0023B3B23CA0}" type="sibTrans" cxnId="{C4A528C1-D7A4-4380-863F-C31C0668426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AAFB5477-18DC-41D4-961A-1BCB298AFF19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000" b="1" i="1" dirty="0" err="1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Генетикалық тұрғыда бейімділігі</a:t>
          </a:r>
          <a:endParaRPr lang="ru-RU" sz="2000" b="1" i="1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6B78558-990C-466A-8D08-7BA345A8B17B}" type="parTrans" cxnId="{4EF2D704-89C8-48EA-93A7-165D39BD7F0C}">
      <dgm:prSet/>
      <dgm:spPr/>
      <dgm:t>
        <a:bodyPr/>
        <a:lstStyle/>
        <a:p>
          <a:endParaRPr lang="ru-RU"/>
        </a:p>
      </dgm:t>
    </dgm:pt>
    <dgm:pt modelId="{2A7991B4-B417-462F-AB21-85ED37CB1928}" type="sibTrans" cxnId="{4EF2D704-89C8-48EA-93A7-165D39BD7F0C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3A655A34-CA1C-4770-A5F0-7F5978470980}">
      <dgm:prSet phldrT="[Текст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k-KZ" sz="2000" b="1" i="1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Толық емес</a:t>
          </a:r>
          <a:endParaRPr lang="ru-RU" sz="2000" b="1" i="1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552E0130-2E77-47A9-BB00-F4C531D88603}" type="parTrans" cxnId="{583E7F21-5194-4416-A0CE-93A7301EA090}">
      <dgm:prSet/>
      <dgm:spPr/>
      <dgm:t>
        <a:bodyPr/>
        <a:lstStyle/>
        <a:p>
          <a:endParaRPr lang="ru-RU"/>
        </a:p>
      </dgm:t>
    </dgm:pt>
    <dgm:pt modelId="{141DA27E-B254-45C6-8384-6988D041E95B}" type="sibTrans" cxnId="{583E7F21-5194-4416-A0CE-93A7301EA090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0545F68C-EA77-41AF-884C-81F8604078B1}" type="pres">
      <dgm:prSet presAssocID="{F701BFD2-3529-4B7B-A188-888ADCAC2C29}" presName="cycle" presStyleCnt="0">
        <dgm:presLayoutVars>
          <dgm:dir/>
          <dgm:resizeHandles val="exact"/>
        </dgm:presLayoutVars>
      </dgm:prSet>
      <dgm:spPr/>
    </dgm:pt>
    <dgm:pt modelId="{D8B61D4B-7794-4D8C-819F-FB445DCF7A3A}" type="pres">
      <dgm:prSet presAssocID="{D5331424-E558-44E0-92AC-B804E7EDA4A1}" presName="dummy" presStyleCnt="0"/>
      <dgm:spPr/>
    </dgm:pt>
    <dgm:pt modelId="{F98823F0-7A6F-47E0-A344-09744F9F2A7F}" type="pres">
      <dgm:prSet presAssocID="{D5331424-E558-44E0-92AC-B804E7EDA4A1}" presName="node" presStyleLbl="revTx" presStyleIdx="0" presStyleCnt="5" custScaleX="193251" custRadScaleRad="117382" custRadScaleInc="38290">
        <dgm:presLayoutVars>
          <dgm:bulletEnabled val="1"/>
        </dgm:presLayoutVars>
      </dgm:prSet>
      <dgm:spPr/>
    </dgm:pt>
    <dgm:pt modelId="{E6A77E7C-102B-4A7A-93BB-D976766A772D}" type="pres">
      <dgm:prSet presAssocID="{C39270D9-0A4D-4E61-83D8-89B18F54D879}" presName="sibTrans" presStyleLbl="node1" presStyleIdx="0" presStyleCnt="5" custLinFactNeighborX="-5261" custLinFactNeighborY="1015"/>
      <dgm:spPr/>
    </dgm:pt>
    <dgm:pt modelId="{A050645E-D114-43E8-9AB0-4DB65002912B}" type="pres">
      <dgm:prSet presAssocID="{AE0C18B8-38E6-46C0-9D4E-5A4D7D0DC482}" presName="dummy" presStyleCnt="0"/>
      <dgm:spPr/>
    </dgm:pt>
    <dgm:pt modelId="{C34AEAF6-8A86-4BB2-8ECF-1AB3DE89B6D1}" type="pres">
      <dgm:prSet presAssocID="{AE0C18B8-38E6-46C0-9D4E-5A4D7D0DC482}" presName="node" presStyleLbl="revTx" presStyleIdx="1" presStyleCnt="5" custScaleX="219571" custRadScaleRad="115796" custRadScaleInc="-15677">
        <dgm:presLayoutVars>
          <dgm:bulletEnabled val="1"/>
        </dgm:presLayoutVars>
      </dgm:prSet>
      <dgm:spPr/>
    </dgm:pt>
    <dgm:pt modelId="{C20CADD8-86B3-42F8-9BCD-335F460F59AD}" type="pres">
      <dgm:prSet presAssocID="{0E622A1E-B6A8-4D29-821F-DD25A5E2A03B}" presName="sibTrans" presStyleLbl="node1" presStyleIdx="1" presStyleCnt="5" custAng="21207860" custScaleX="116730" custScaleY="104522" custLinFactNeighborX="-3119" custLinFactNeighborY="1444"/>
      <dgm:spPr/>
    </dgm:pt>
    <dgm:pt modelId="{81EE1B54-B9E7-4483-95C1-14B876B27CF9}" type="pres">
      <dgm:prSet presAssocID="{D9DE1350-83B3-4287-B7F5-FB4E1D22873E}" presName="dummy" presStyleCnt="0"/>
      <dgm:spPr/>
    </dgm:pt>
    <dgm:pt modelId="{A5D289A6-96E9-4C38-A36C-874A933B167A}" type="pres">
      <dgm:prSet presAssocID="{D9DE1350-83B3-4287-B7F5-FB4E1D22873E}" presName="node" presStyleLbl="revTx" presStyleIdx="2" presStyleCnt="5" custScaleX="138707" custScaleY="78305" custRadScaleRad="96666" custRadScaleInc="-785">
        <dgm:presLayoutVars>
          <dgm:bulletEnabled val="1"/>
        </dgm:presLayoutVars>
      </dgm:prSet>
      <dgm:spPr/>
    </dgm:pt>
    <dgm:pt modelId="{6ADEFBDD-B35F-4781-B0F0-2871E295A0C5}" type="pres">
      <dgm:prSet presAssocID="{942F0F03-4811-496E-B039-0023B3B23CA0}" presName="sibTrans" presStyleLbl="node1" presStyleIdx="2" presStyleCnt="5" custLinFactNeighborX="-2630" custLinFactNeighborY="271"/>
      <dgm:spPr/>
    </dgm:pt>
    <dgm:pt modelId="{76BCE864-E519-4B4F-AD5D-7CB03376BE0A}" type="pres">
      <dgm:prSet presAssocID="{AAFB5477-18DC-41D4-961A-1BCB298AFF19}" presName="dummy" presStyleCnt="0"/>
      <dgm:spPr/>
    </dgm:pt>
    <dgm:pt modelId="{767F2A2F-9F05-4AD9-A756-BE664BA60004}" type="pres">
      <dgm:prSet presAssocID="{AAFB5477-18DC-41D4-961A-1BCB298AFF19}" presName="node" presStyleLbl="revTx" presStyleIdx="3" presStyleCnt="5" custScaleX="200197" custRadScaleRad="141225" custRadScaleInc="26526">
        <dgm:presLayoutVars>
          <dgm:bulletEnabled val="1"/>
        </dgm:presLayoutVars>
      </dgm:prSet>
      <dgm:spPr/>
    </dgm:pt>
    <dgm:pt modelId="{23439765-AA04-4BE0-BF04-C9071AA9784E}" type="pres">
      <dgm:prSet presAssocID="{2A7991B4-B417-462F-AB21-85ED37CB1928}" presName="sibTrans" presStyleLbl="node1" presStyleIdx="3" presStyleCnt="5"/>
      <dgm:spPr/>
    </dgm:pt>
    <dgm:pt modelId="{B0281E38-60A6-4E9B-9049-4766A211422E}" type="pres">
      <dgm:prSet presAssocID="{3A655A34-CA1C-4770-A5F0-7F5978470980}" presName="dummy" presStyleCnt="0"/>
      <dgm:spPr/>
    </dgm:pt>
    <dgm:pt modelId="{59FE3706-AEB6-4C0F-A162-A0884FBA9B9B}" type="pres">
      <dgm:prSet presAssocID="{3A655A34-CA1C-4770-A5F0-7F5978470980}" presName="node" presStyleLbl="revTx" presStyleIdx="4" presStyleCnt="5" custScaleX="127528" custRadScaleRad="129115" custRadScaleInc="-64464">
        <dgm:presLayoutVars>
          <dgm:bulletEnabled val="1"/>
        </dgm:presLayoutVars>
      </dgm:prSet>
      <dgm:spPr/>
    </dgm:pt>
    <dgm:pt modelId="{0BC84192-B887-44FD-8B62-53561C59E8BC}" type="pres">
      <dgm:prSet presAssocID="{141DA27E-B254-45C6-8384-6988D041E95B}" presName="sibTrans" presStyleLbl="node1" presStyleIdx="4" presStyleCnt="5" custLinFactNeighborX="692" custLinFactNeighborY="11393"/>
      <dgm:spPr/>
    </dgm:pt>
  </dgm:ptLst>
  <dgm:cxnLst>
    <dgm:cxn modelId="{4EF2D704-89C8-48EA-93A7-165D39BD7F0C}" srcId="{F701BFD2-3529-4B7B-A188-888ADCAC2C29}" destId="{AAFB5477-18DC-41D4-961A-1BCB298AFF19}" srcOrd="3" destOrd="0" parTransId="{E6B78558-990C-466A-8D08-7BA345A8B17B}" sibTransId="{2A7991B4-B417-462F-AB21-85ED37CB1928}"/>
    <dgm:cxn modelId="{1097AD17-6977-4A4C-8157-F217A231719F}" type="presOf" srcId="{AE0C18B8-38E6-46C0-9D4E-5A4D7D0DC482}" destId="{C34AEAF6-8A86-4BB2-8ECF-1AB3DE89B6D1}" srcOrd="0" destOrd="0" presId="urn:microsoft.com/office/officeart/2005/8/layout/cycle1"/>
    <dgm:cxn modelId="{583E7F21-5194-4416-A0CE-93A7301EA090}" srcId="{F701BFD2-3529-4B7B-A188-888ADCAC2C29}" destId="{3A655A34-CA1C-4770-A5F0-7F5978470980}" srcOrd="4" destOrd="0" parTransId="{552E0130-2E77-47A9-BB00-F4C531D88603}" sibTransId="{141DA27E-B254-45C6-8384-6988D041E95B}"/>
    <dgm:cxn modelId="{8EEF4861-77F0-4EE5-A5BB-181EBAF09DDA}" srcId="{F701BFD2-3529-4B7B-A188-888ADCAC2C29}" destId="{D5331424-E558-44E0-92AC-B804E7EDA4A1}" srcOrd="0" destOrd="0" parTransId="{C3F42963-7034-49C8-AC55-D0BC473B1DEB}" sibTransId="{C39270D9-0A4D-4E61-83D8-89B18F54D879}"/>
    <dgm:cxn modelId="{5801156B-3B4A-468A-84DA-F4930D9515B3}" type="presOf" srcId="{D5331424-E558-44E0-92AC-B804E7EDA4A1}" destId="{F98823F0-7A6F-47E0-A344-09744F9F2A7F}" srcOrd="0" destOrd="0" presId="urn:microsoft.com/office/officeart/2005/8/layout/cycle1"/>
    <dgm:cxn modelId="{118D146C-8F04-4424-8CC2-4270DBA2D59C}" type="presOf" srcId="{D9DE1350-83B3-4287-B7F5-FB4E1D22873E}" destId="{A5D289A6-96E9-4C38-A36C-874A933B167A}" srcOrd="0" destOrd="0" presId="urn:microsoft.com/office/officeart/2005/8/layout/cycle1"/>
    <dgm:cxn modelId="{7B7F574C-5AB7-43BE-A188-D50F403CACCA}" type="presOf" srcId="{F701BFD2-3529-4B7B-A188-888ADCAC2C29}" destId="{0545F68C-EA77-41AF-884C-81F8604078B1}" srcOrd="0" destOrd="0" presId="urn:microsoft.com/office/officeart/2005/8/layout/cycle1"/>
    <dgm:cxn modelId="{578EE86E-CE78-4F8D-9B7C-2D6FBEED6F35}" type="presOf" srcId="{3A655A34-CA1C-4770-A5F0-7F5978470980}" destId="{59FE3706-AEB6-4C0F-A162-A0884FBA9B9B}" srcOrd="0" destOrd="0" presId="urn:microsoft.com/office/officeart/2005/8/layout/cycle1"/>
    <dgm:cxn modelId="{DC7C2350-2F13-4AF9-B536-B7CBCC4483A7}" type="presOf" srcId="{0E622A1E-B6A8-4D29-821F-DD25A5E2A03B}" destId="{C20CADD8-86B3-42F8-9BCD-335F460F59AD}" srcOrd="0" destOrd="0" presId="urn:microsoft.com/office/officeart/2005/8/layout/cycle1"/>
    <dgm:cxn modelId="{CF25367A-5998-49CF-AB39-849A7AA5CC09}" srcId="{F701BFD2-3529-4B7B-A188-888ADCAC2C29}" destId="{AE0C18B8-38E6-46C0-9D4E-5A4D7D0DC482}" srcOrd="1" destOrd="0" parTransId="{3D0EFA72-32BC-4A35-9A13-47D35EAC4997}" sibTransId="{0E622A1E-B6A8-4D29-821F-DD25A5E2A03B}"/>
    <dgm:cxn modelId="{1FDBC88B-F5D1-4565-B0B0-27B002336770}" type="presOf" srcId="{942F0F03-4811-496E-B039-0023B3B23CA0}" destId="{6ADEFBDD-B35F-4781-B0F0-2871E295A0C5}" srcOrd="0" destOrd="0" presId="urn:microsoft.com/office/officeart/2005/8/layout/cycle1"/>
    <dgm:cxn modelId="{0003C7A0-AE2E-4AE4-8859-67D1E5D31031}" type="presOf" srcId="{C39270D9-0A4D-4E61-83D8-89B18F54D879}" destId="{E6A77E7C-102B-4A7A-93BB-D976766A772D}" srcOrd="0" destOrd="0" presId="urn:microsoft.com/office/officeart/2005/8/layout/cycle1"/>
    <dgm:cxn modelId="{E70E07A8-2AE4-4F72-8203-1F1EE822726F}" type="presOf" srcId="{2A7991B4-B417-462F-AB21-85ED37CB1928}" destId="{23439765-AA04-4BE0-BF04-C9071AA9784E}" srcOrd="0" destOrd="0" presId="urn:microsoft.com/office/officeart/2005/8/layout/cycle1"/>
    <dgm:cxn modelId="{35F5ECB8-BA6B-4345-97E7-31D10CCA98AF}" type="presOf" srcId="{141DA27E-B254-45C6-8384-6988D041E95B}" destId="{0BC84192-B887-44FD-8B62-53561C59E8BC}" srcOrd="0" destOrd="0" presId="urn:microsoft.com/office/officeart/2005/8/layout/cycle1"/>
    <dgm:cxn modelId="{C4A528C1-D7A4-4380-863F-C31C06684261}" srcId="{F701BFD2-3529-4B7B-A188-888ADCAC2C29}" destId="{D9DE1350-83B3-4287-B7F5-FB4E1D22873E}" srcOrd="2" destOrd="0" parTransId="{6737714B-15A3-4739-8A91-42D3FB76A09E}" sibTransId="{942F0F03-4811-496E-B039-0023B3B23CA0}"/>
    <dgm:cxn modelId="{46DA1BE1-D8DC-4B7A-9215-B6307C75BEAF}" type="presOf" srcId="{AAFB5477-18DC-41D4-961A-1BCB298AFF19}" destId="{767F2A2F-9F05-4AD9-A756-BE664BA60004}" srcOrd="0" destOrd="0" presId="urn:microsoft.com/office/officeart/2005/8/layout/cycle1"/>
    <dgm:cxn modelId="{DCF741FA-67C4-493E-89A7-34F89499DF53}" type="presParOf" srcId="{0545F68C-EA77-41AF-884C-81F8604078B1}" destId="{D8B61D4B-7794-4D8C-819F-FB445DCF7A3A}" srcOrd="0" destOrd="0" presId="urn:microsoft.com/office/officeart/2005/8/layout/cycle1"/>
    <dgm:cxn modelId="{060F4A2A-942D-414A-8ACD-E3B8160265D0}" type="presParOf" srcId="{0545F68C-EA77-41AF-884C-81F8604078B1}" destId="{F98823F0-7A6F-47E0-A344-09744F9F2A7F}" srcOrd="1" destOrd="0" presId="urn:microsoft.com/office/officeart/2005/8/layout/cycle1"/>
    <dgm:cxn modelId="{B3A04940-71DE-4ED0-B791-12206EBCAEB0}" type="presParOf" srcId="{0545F68C-EA77-41AF-884C-81F8604078B1}" destId="{E6A77E7C-102B-4A7A-93BB-D976766A772D}" srcOrd="2" destOrd="0" presId="urn:microsoft.com/office/officeart/2005/8/layout/cycle1"/>
    <dgm:cxn modelId="{90B5EB8C-F815-4303-8858-3CBFB88B2BDC}" type="presParOf" srcId="{0545F68C-EA77-41AF-884C-81F8604078B1}" destId="{A050645E-D114-43E8-9AB0-4DB65002912B}" srcOrd="3" destOrd="0" presId="urn:microsoft.com/office/officeart/2005/8/layout/cycle1"/>
    <dgm:cxn modelId="{1460ECD1-F16E-492C-AC9B-BEFB6E13B3DA}" type="presParOf" srcId="{0545F68C-EA77-41AF-884C-81F8604078B1}" destId="{C34AEAF6-8A86-4BB2-8ECF-1AB3DE89B6D1}" srcOrd="4" destOrd="0" presId="urn:microsoft.com/office/officeart/2005/8/layout/cycle1"/>
    <dgm:cxn modelId="{B36D9931-4966-4984-9937-00C0A149E7E1}" type="presParOf" srcId="{0545F68C-EA77-41AF-884C-81F8604078B1}" destId="{C20CADD8-86B3-42F8-9BCD-335F460F59AD}" srcOrd="5" destOrd="0" presId="urn:microsoft.com/office/officeart/2005/8/layout/cycle1"/>
    <dgm:cxn modelId="{C6B4EAB8-E143-4E47-9811-0EA02FDF8C0E}" type="presParOf" srcId="{0545F68C-EA77-41AF-884C-81F8604078B1}" destId="{81EE1B54-B9E7-4483-95C1-14B876B27CF9}" srcOrd="6" destOrd="0" presId="urn:microsoft.com/office/officeart/2005/8/layout/cycle1"/>
    <dgm:cxn modelId="{ED5EA69F-9AA8-49E5-802B-CF9577043544}" type="presParOf" srcId="{0545F68C-EA77-41AF-884C-81F8604078B1}" destId="{A5D289A6-96E9-4C38-A36C-874A933B167A}" srcOrd="7" destOrd="0" presId="urn:microsoft.com/office/officeart/2005/8/layout/cycle1"/>
    <dgm:cxn modelId="{408A3E36-7E32-490C-A29D-E4A475A0AE26}" type="presParOf" srcId="{0545F68C-EA77-41AF-884C-81F8604078B1}" destId="{6ADEFBDD-B35F-4781-B0F0-2871E295A0C5}" srcOrd="8" destOrd="0" presId="urn:microsoft.com/office/officeart/2005/8/layout/cycle1"/>
    <dgm:cxn modelId="{FE7D8737-4B79-4D3D-A889-6C2042B31A77}" type="presParOf" srcId="{0545F68C-EA77-41AF-884C-81F8604078B1}" destId="{76BCE864-E519-4B4F-AD5D-7CB03376BE0A}" srcOrd="9" destOrd="0" presId="urn:microsoft.com/office/officeart/2005/8/layout/cycle1"/>
    <dgm:cxn modelId="{DA8368D8-C294-4EF5-8BC6-0BB43AF6F5CF}" type="presParOf" srcId="{0545F68C-EA77-41AF-884C-81F8604078B1}" destId="{767F2A2F-9F05-4AD9-A756-BE664BA60004}" srcOrd="10" destOrd="0" presId="urn:microsoft.com/office/officeart/2005/8/layout/cycle1"/>
    <dgm:cxn modelId="{B8CB69E4-9846-4532-B4FB-FCC5517B7C58}" type="presParOf" srcId="{0545F68C-EA77-41AF-884C-81F8604078B1}" destId="{23439765-AA04-4BE0-BF04-C9071AA9784E}" srcOrd="11" destOrd="0" presId="urn:microsoft.com/office/officeart/2005/8/layout/cycle1"/>
    <dgm:cxn modelId="{CE0A8F27-AF85-4B91-8324-54E21218D6EA}" type="presParOf" srcId="{0545F68C-EA77-41AF-884C-81F8604078B1}" destId="{B0281E38-60A6-4E9B-9049-4766A211422E}" srcOrd="12" destOrd="0" presId="urn:microsoft.com/office/officeart/2005/8/layout/cycle1"/>
    <dgm:cxn modelId="{7F275D43-F31F-437D-B4D8-A963C024E574}" type="presParOf" srcId="{0545F68C-EA77-41AF-884C-81F8604078B1}" destId="{59FE3706-AEB6-4C0F-A162-A0884FBA9B9B}" srcOrd="13" destOrd="0" presId="urn:microsoft.com/office/officeart/2005/8/layout/cycle1"/>
    <dgm:cxn modelId="{00485068-92F4-4303-BF00-E6ED13086BA5}" type="presParOf" srcId="{0545F68C-EA77-41AF-884C-81F8604078B1}" destId="{0BC84192-B887-44FD-8B62-53561C59E8BC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C9273B8-43E1-46E5-8F93-D88761D19F0C}" type="doc">
      <dgm:prSet loTypeId="urn:microsoft.com/office/officeart/2005/8/layout/vList4#2" loCatId="list" qsTypeId="urn:microsoft.com/office/officeart/2005/8/quickstyle/simple5" qsCatId="simple" csTypeId="urn:microsoft.com/office/officeart/2005/8/colors/accent1_2" csCatId="accent1" phldr="1"/>
      <dgm:spPr/>
    </dgm:pt>
    <dgm:pt modelId="{C30A6140-6442-494E-919E-0E8CDCC9F31E}" type="pres">
      <dgm:prSet presAssocID="{BC9273B8-43E1-46E5-8F93-D88761D19F0C}" presName="linear" presStyleCnt="0">
        <dgm:presLayoutVars>
          <dgm:dir/>
          <dgm:resizeHandles val="exact"/>
        </dgm:presLayoutVars>
      </dgm:prSet>
      <dgm:spPr/>
    </dgm:pt>
  </dgm:ptLst>
  <dgm:cxnLst>
    <dgm:cxn modelId="{C927EA1B-78CA-42D3-9A29-CB59558C9C31}" type="presOf" srcId="{BC9273B8-43E1-46E5-8F93-D88761D19F0C}" destId="{C30A6140-6442-494E-919E-0E8CDCC9F31E}" srcOrd="0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8ED46E5-A59F-44C2-920F-27FA656554E5}" type="doc">
      <dgm:prSet loTypeId="urn:microsoft.com/office/officeart/2005/8/layout/vList6" loCatId="list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79DDA1D9-018D-402B-9CC9-D74B393616CB}">
      <dgm:prSet phldrT="[Текст]"/>
      <dgm:spPr/>
      <dgm:t>
        <a:bodyPr/>
        <a:lstStyle/>
        <a:p>
          <a:r>
            <a:rPr lang="kk-KZ" b="1" noProof="0" dirty="0">
              <a:latin typeface="Times New Roman" pitchFamily="18" charset="0"/>
              <a:cs typeface="Times New Roman" pitchFamily="18" charset="0"/>
            </a:rPr>
            <a:t>Дағдыларды қалыптастыру:</a:t>
          </a:r>
        </a:p>
      </dgm:t>
    </dgm:pt>
    <dgm:pt modelId="{80D05ED4-E00D-48FE-9932-18032733E35F}" type="parTrans" cxnId="{89017468-3805-4180-BE5E-0AAAC7E002C4}">
      <dgm:prSet/>
      <dgm:spPr/>
      <dgm:t>
        <a:bodyPr/>
        <a:lstStyle/>
        <a:p>
          <a:endParaRPr lang="ru-RU"/>
        </a:p>
      </dgm:t>
    </dgm:pt>
    <dgm:pt modelId="{432B6744-A5A4-48AE-8B19-7BC449DF6812}" type="sibTrans" cxnId="{89017468-3805-4180-BE5E-0AAAC7E002C4}">
      <dgm:prSet/>
      <dgm:spPr/>
      <dgm:t>
        <a:bodyPr/>
        <a:lstStyle/>
        <a:p>
          <a:endParaRPr lang="ru-RU"/>
        </a:p>
      </dgm:t>
    </dgm:pt>
    <dgm:pt modelId="{1FBE86EA-5A3A-4DA0-964C-C5689FC33EAD}">
      <dgm:prSet phldrT="[Текст]" custT="1"/>
      <dgm:spPr/>
      <dgm:t>
        <a:bodyPr/>
        <a:lstStyle/>
        <a:p>
          <a:r>
            <a:rPr lang="kk-KZ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Өзара әрекеттесе алу</a:t>
          </a:r>
          <a:endParaRPr lang="ru-RU" sz="20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C3A1F1C3-A307-410B-A352-FE975EF9DA1C}" type="parTrans" cxnId="{B92624A2-2645-4F72-B699-A4DE37C16E69}">
      <dgm:prSet/>
      <dgm:spPr/>
      <dgm:t>
        <a:bodyPr/>
        <a:lstStyle/>
        <a:p>
          <a:endParaRPr lang="ru-RU"/>
        </a:p>
      </dgm:t>
    </dgm:pt>
    <dgm:pt modelId="{291EAE03-0EE5-4F70-A74D-22B7EB6BB49B}" type="sibTrans" cxnId="{B92624A2-2645-4F72-B699-A4DE37C16E69}">
      <dgm:prSet/>
      <dgm:spPr/>
      <dgm:t>
        <a:bodyPr/>
        <a:lstStyle/>
        <a:p>
          <a:endParaRPr lang="ru-RU"/>
        </a:p>
      </dgm:t>
    </dgm:pt>
    <dgm:pt modelId="{6B04988C-59AC-468A-86AA-874351907493}">
      <dgm:prSet phldrT="[Текст]"/>
      <dgm:spPr/>
      <dgm:t>
        <a:bodyPr/>
        <a:lstStyle/>
        <a:p>
          <a:r>
            <a:rPr lang="kk-KZ" noProof="0" dirty="0">
              <a:latin typeface="Times New Roman" pitchFamily="18" charset="0"/>
              <a:cs typeface="Times New Roman" pitchFamily="18" charset="0"/>
            </a:rPr>
            <a:t>Тәрбиелеу керек:</a:t>
          </a:r>
        </a:p>
      </dgm:t>
    </dgm:pt>
    <dgm:pt modelId="{E37AD70D-567F-4257-A3F1-37CA3BAD72C2}" type="parTrans" cxnId="{0D8BFA0E-8AE8-444C-A885-F525092E90D3}">
      <dgm:prSet/>
      <dgm:spPr/>
      <dgm:t>
        <a:bodyPr/>
        <a:lstStyle/>
        <a:p>
          <a:endParaRPr lang="ru-RU"/>
        </a:p>
      </dgm:t>
    </dgm:pt>
    <dgm:pt modelId="{E2B9EE9C-F2D6-4C85-AD7E-410ECC856B9D}" type="sibTrans" cxnId="{0D8BFA0E-8AE8-444C-A885-F525092E90D3}">
      <dgm:prSet/>
      <dgm:spPr/>
      <dgm:t>
        <a:bodyPr/>
        <a:lstStyle/>
        <a:p>
          <a:endParaRPr lang="ru-RU"/>
        </a:p>
      </dgm:t>
    </dgm:pt>
    <dgm:pt modelId="{B5BF8B90-3408-4197-94AC-CAD915165263}">
      <dgm:prSet phldrT="[Текст]"/>
      <dgm:spPr/>
      <dgm:t>
        <a:bodyPr/>
        <a:lstStyle/>
        <a:p>
          <a:r>
            <a:rPr lang="kk-KZ" noProof="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Құндылықтар жүйесін дұрыс қалыптастыру</a:t>
          </a:r>
        </a:p>
      </dgm:t>
    </dgm:pt>
    <dgm:pt modelId="{07F611F5-749F-4A36-94F1-0E8171D98E85}" type="parTrans" cxnId="{1EBADD4A-F92C-499A-9721-CA3AC8F33DAD}">
      <dgm:prSet/>
      <dgm:spPr/>
      <dgm:t>
        <a:bodyPr/>
        <a:lstStyle/>
        <a:p>
          <a:endParaRPr lang="ru-RU"/>
        </a:p>
      </dgm:t>
    </dgm:pt>
    <dgm:pt modelId="{20B135F0-E954-4820-AB90-B9859A69E3C1}" type="sibTrans" cxnId="{1EBADD4A-F92C-499A-9721-CA3AC8F33DAD}">
      <dgm:prSet/>
      <dgm:spPr/>
      <dgm:t>
        <a:bodyPr/>
        <a:lstStyle/>
        <a:p>
          <a:endParaRPr lang="ru-RU"/>
        </a:p>
      </dgm:t>
    </dgm:pt>
    <dgm:pt modelId="{C1836CF6-95A4-4A33-917A-5B5310DE8987}">
      <dgm:prSet phldrT="[Текст]"/>
      <dgm:spPr/>
      <dgm:t>
        <a:bodyPr/>
        <a:lstStyle/>
        <a:p>
          <a:r>
            <a:rPr lang="kk-KZ" noProof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толеранттылық</a:t>
          </a:r>
        </a:p>
      </dgm:t>
    </dgm:pt>
    <dgm:pt modelId="{05ED1682-1FDA-4672-BA80-7FD9A7E8E9D7}" type="parTrans" cxnId="{1BD31E4A-5134-4EF6-AEF5-E808A5F7690B}">
      <dgm:prSet/>
      <dgm:spPr/>
      <dgm:t>
        <a:bodyPr/>
        <a:lstStyle/>
        <a:p>
          <a:endParaRPr lang="ru-RU"/>
        </a:p>
      </dgm:t>
    </dgm:pt>
    <dgm:pt modelId="{7C18764A-BC98-42A4-97DA-8FE65BB312EC}" type="sibTrans" cxnId="{1BD31E4A-5134-4EF6-AEF5-E808A5F7690B}">
      <dgm:prSet/>
      <dgm:spPr/>
      <dgm:t>
        <a:bodyPr/>
        <a:lstStyle/>
        <a:p>
          <a:endParaRPr lang="ru-RU"/>
        </a:p>
      </dgm:t>
    </dgm:pt>
    <dgm:pt modelId="{664F0661-C079-41B9-9197-84239531C182}">
      <dgm:prSet/>
      <dgm:spPr/>
      <dgm:t>
        <a:bodyPr/>
        <a:lstStyle/>
        <a:p>
          <a:r>
            <a:rPr lang="kk-KZ" b="1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Білу керек:</a:t>
          </a:r>
        </a:p>
      </dgm:t>
    </dgm:pt>
    <dgm:pt modelId="{E5FE082F-D5BD-4BC3-A0F2-45898ADE4190}" type="parTrans" cxnId="{099FA664-C23B-4CF5-A4E7-BE48FE04A99D}">
      <dgm:prSet/>
      <dgm:spPr/>
      <dgm:t>
        <a:bodyPr/>
        <a:lstStyle/>
        <a:p>
          <a:endParaRPr lang="ru-RU"/>
        </a:p>
      </dgm:t>
    </dgm:pt>
    <dgm:pt modelId="{10D66E2E-C86A-41C3-9DEB-66FF1E0FACD5}" type="sibTrans" cxnId="{099FA664-C23B-4CF5-A4E7-BE48FE04A99D}">
      <dgm:prSet/>
      <dgm:spPr/>
      <dgm:t>
        <a:bodyPr/>
        <a:lstStyle/>
        <a:p>
          <a:endParaRPr lang="ru-RU"/>
        </a:p>
      </dgm:t>
    </dgm:pt>
    <dgm:pt modelId="{E79E9363-FFF9-410C-A3F2-38AA9A92E37C}">
      <dgm:prSet custT="1"/>
      <dgm:spPr/>
      <dgm:t>
        <a:bodyPr/>
        <a:lstStyle/>
        <a:p>
          <a:r>
            <a:rPr lang="kk-KZ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Келіссөз орната білу</a:t>
          </a:r>
          <a:endParaRPr lang="ru-RU" sz="1100" dirty="0">
            <a:solidFill>
              <a:srgbClr val="000066"/>
            </a:solidFill>
          </a:endParaRPr>
        </a:p>
      </dgm:t>
    </dgm:pt>
    <dgm:pt modelId="{30B094A9-FE71-459F-AD2D-DB74BF3078D8}" type="parTrans" cxnId="{6595B56D-7ADB-4735-9683-7A7EF5D5C862}">
      <dgm:prSet/>
      <dgm:spPr/>
      <dgm:t>
        <a:bodyPr/>
        <a:lstStyle/>
        <a:p>
          <a:endParaRPr lang="ru-RU"/>
        </a:p>
      </dgm:t>
    </dgm:pt>
    <dgm:pt modelId="{8A8A3F12-2B25-4D56-8900-1FDE2EC19633}" type="sibTrans" cxnId="{6595B56D-7ADB-4735-9683-7A7EF5D5C862}">
      <dgm:prSet/>
      <dgm:spPr/>
      <dgm:t>
        <a:bodyPr/>
        <a:lstStyle/>
        <a:p>
          <a:endParaRPr lang="ru-RU"/>
        </a:p>
      </dgm:t>
    </dgm:pt>
    <dgm:pt modelId="{8A51F9A7-C769-4D19-9C74-9A5575EA4ECA}">
      <dgm:prSet/>
      <dgm:spPr/>
      <dgm:t>
        <a:bodyPr/>
        <a:lstStyle/>
        <a:p>
          <a:endParaRPr lang="ru-RU" sz="1100" dirty="0"/>
        </a:p>
      </dgm:t>
    </dgm:pt>
    <dgm:pt modelId="{77237CE2-ED71-4600-9950-F64B9BCFC81A}" type="parTrans" cxnId="{6EE8ECEC-76E7-4708-ADB1-1DEA10048CE5}">
      <dgm:prSet/>
      <dgm:spPr/>
      <dgm:t>
        <a:bodyPr/>
        <a:lstStyle/>
        <a:p>
          <a:endParaRPr lang="ru-RU"/>
        </a:p>
      </dgm:t>
    </dgm:pt>
    <dgm:pt modelId="{59907646-25B0-410B-B66E-43E58D51E46A}" type="sibTrans" cxnId="{6EE8ECEC-76E7-4708-ADB1-1DEA10048CE5}">
      <dgm:prSet/>
      <dgm:spPr/>
      <dgm:t>
        <a:bodyPr/>
        <a:lstStyle/>
        <a:p>
          <a:endParaRPr lang="ru-RU"/>
        </a:p>
      </dgm:t>
    </dgm:pt>
    <dgm:pt modelId="{990C4680-1EFF-4B78-92A2-F9B2719C0A08}">
      <dgm:prSet custT="1"/>
      <dgm:spPr/>
      <dgm:t>
        <a:bodyPr/>
        <a:lstStyle/>
        <a:p>
          <a:r>
            <a:rPr lang="kk-KZ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Өзін ұстай білу</a:t>
          </a:r>
          <a:endParaRPr lang="ru-RU" sz="20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9D924F-9EB0-4A1B-B24A-7C752FA1D1B2}" type="parTrans" cxnId="{C204C8D1-4F5D-46C6-AE9C-578232B2F5C0}">
      <dgm:prSet/>
      <dgm:spPr/>
      <dgm:t>
        <a:bodyPr/>
        <a:lstStyle/>
        <a:p>
          <a:endParaRPr lang="ru-RU"/>
        </a:p>
      </dgm:t>
    </dgm:pt>
    <dgm:pt modelId="{380779F8-5933-418B-9B75-0992BF05ADB9}" type="sibTrans" cxnId="{C204C8D1-4F5D-46C6-AE9C-578232B2F5C0}">
      <dgm:prSet/>
      <dgm:spPr/>
      <dgm:t>
        <a:bodyPr/>
        <a:lstStyle/>
        <a:p>
          <a:endParaRPr lang="ru-RU"/>
        </a:p>
      </dgm:t>
    </dgm:pt>
    <dgm:pt modelId="{7E69E2FA-945A-4FDA-86E2-CED2FACC0C58}">
      <dgm:prSet custT="1"/>
      <dgm:spPr/>
      <dgm:t>
        <a:bodyPr/>
        <a:lstStyle/>
        <a:p>
          <a:r>
            <a:rPr lang="kk-KZ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Төзімділік таныта білу</a:t>
          </a:r>
          <a:endParaRPr lang="ru-RU" sz="20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54BEA694-941F-48EF-843B-B065AE650FEC}" type="parTrans" cxnId="{DC595480-A364-44B9-86A1-914603B96A94}">
      <dgm:prSet/>
      <dgm:spPr/>
      <dgm:t>
        <a:bodyPr/>
        <a:lstStyle/>
        <a:p>
          <a:endParaRPr lang="ru-RU"/>
        </a:p>
      </dgm:t>
    </dgm:pt>
    <dgm:pt modelId="{56DDE1DF-3348-49A7-A02D-B8982F6341CD}" type="sibTrans" cxnId="{DC595480-A364-44B9-86A1-914603B96A94}">
      <dgm:prSet/>
      <dgm:spPr/>
      <dgm:t>
        <a:bodyPr/>
        <a:lstStyle/>
        <a:p>
          <a:endParaRPr lang="ru-RU"/>
        </a:p>
      </dgm:t>
    </dgm:pt>
    <dgm:pt modelId="{5B95971F-306B-4260-BE1A-D8922C1744FB}">
      <dgm:prSet phldrT="[Текст]" custT="1"/>
      <dgm:spPr/>
      <dgm:t>
        <a:bodyPr/>
        <a:lstStyle/>
        <a:p>
          <a:r>
            <a:rPr lang="kk-KZ" sz="20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Өзін өзі сыйлау</a:t>
          </a:r>
          <a:endParaRPr lang="ru-RU" sz="20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</dgm:t>
    </dgm:pt>
    <dgm:pt modelId="{7671BDB3-E16B-4502-A7E1-0B9F3E4DA9E3}" type="parTrans" cxnId="{1B07107E-C3AB-4CDB-9190-524313057557}">
      <dgm:prSet/>
      <dgm:spPr/>
      <dgm:t>
        <a:bodyPr/>
        <a:lstStyle/>
        <a:p>
          <a:endParaRPr lang="ru-RU"/>
        </a:p>
      </dgm:t>
    </dgm:pt>
    <dgm:pt modelId="{E2D6C3A0-5DD3-46CE-B22A-EA89DE6AA554}" type="sibTrans" cxnId="{1B07107E-C3AB-4CDB-9190-524313057557}">
      <dgm:prSet/>
      <dgm:spPr/>
      <dgm:t>
        <a:bodyPr/>
        <a:lstStyle/>
        <a:p>
          <a:endParaRPr lang="ru-RU"/>
        </a:p>
      </dgm:t>
    </dgm:pt>
    <dgm:pt modelId="{C25F0F90-05AE-4170-BFA9-099827C8EAD6}">
      <dgm:prSet phldrT="[Текст]" custT="1"/>
      <dgm:spPr/>
      <dgm:t>
        <a:bodyPr/>
        <a:lstStyle/>
        <a:p>
          <a:r>
            <a:rPr lang="kk-KZ" sz="2000" noProof="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Психологиялық қорғаныс</a:t>
          </a:r>
        </a:p>
      </dgm:t>
    </dgm:pt>
    <dgm:pt modelId="{8A3ACBA0-11B1-424F-8635-905FC32E0B7C}" type="parTrans" cxnId="{BB5D8ADF-C648-4A90-8EFC-9B67209C0F04}">
      <dgm:prSet/>
      <dgm:spPr/>
      <dgm:t>
        <a:bodyPr/>
        <a:lstStyle/>
        <a:p>
          <a:endParaRPr lang="ru-RU"/>
        </a:p>
      </dgm:t>
    </dgm:pt>
    <dgm:pt modelId="{D60275E4-B9C3-4222-841A-A1C7BDED5EFC}" type="sibTrans" cxnId="{BB5D8ADF-C648-4A90-8EFC-9B67209C0F04}">
      <dgm:prSet/>
      <dgm:spPr/>
      <dgm:t>
        <a:bodyPr/>
        <a:lstStyle/>
        <a:p>
          <a:endParaRPr lang="ru-RU"/>
        </a:p>
      </dgm:t>
    </dgm:pt>
    <dgm:pt modelId="{C85377FD-81B7-4763-8E5D-999E665A3B69}" type="pres">
      <dgm:prSet presAssocID="{D8ED46E5-A59F-44C2-920F-27FA656554E5}" presName="Name0" presStyleCnt="0">
        <dgm:presLayoutVars>
          <dgm:dir/>
          <dgm:animLvl val="lvl"/>
          <dgm:resizeHandles/>
        </dgm:presLayoutVars>
      </dgm:prSet>
      <dgm:spPr/>
    </dgm:pt>
    <dgm:pt modelId="{406639AE-5E77-42D8-8AAE-A2F2D611BE65}" type="pres">
      <dgm:prSet presAssocID="{79DDA1D9-018D-402B-9CC9-D74B393616CB}" presName="linNode" presStyleCnt="0"/>
      <dgm:spPr/>
    </dgm:pt>
    <dgm:pt modelId="{93435D0D-8014-47BD-892B-DF9A9D2C16ED}" type="pres">
      <dgm:prSet presAssocID="{79DDA1D9-018D-402B-9CC9-D74B393616CB}" presName="parentShp" presStyleLbl="node1" presStyleIdx="0" presStyleCnt="3">
        <dgm:presLayoutVars>
          <dgm:bulletEnabled val="1"/>
        </dgm:presLayoutVars>
      </dgm:prSet>
      <dgm:spPr/>
    </dgm:pt>
    <dgm:pt modelId="{805C35ED-0E55-4916-BD9C-B5365552CB7D}" type="pres">
      <dgm:prSet presAssocID="{79DDA1D9-018D-402B-9CC9-D74B393616CB}" presName="childShp" presStyleLbl="bgAccFollowNode1" presStyleIdx="0" presStyleCnt="3">
        <dgm:presLayoutVars>
          <dgm:bulletEnabled val="1"/>
        </dgm:presLayoutVars>
      </dgm:prSet>
      <dgm:spPr/>
    </dgm:pt>
    <dgm:pt modelId="{5CCD493E-28DC-4327-97E2-3AE0DCB15540}" type="pres">
      <dgm:prSet presAssocID="{432B6744-A5A4-48AE-8B19-7BC449DF6812}" presName="spacing" presStyleCnt="0"/>
      <dgm:spPr/>
    </dgm:pt>
    <dgm:pt modelId="{B30A328B-D5F2-4D97-8DBF-F67AC93C2A90}" type="pres">
      <dgm:prSet presAssocID="{664F0661-C079-41B9-9197-84239531C182}" presName="linNode" presStyleCnt="0"/>
      <dgm:spPr/>
    </dgm:pt>
    <dgm:pt modelId="{25C86813-5143-4256-BCF4-D75B836BDA4C}" type="pres">
      <dgm:prSet presAssocID="{664F0661-C079-41B9-9197-84239531C182}" presName="parentShp" presStyleLbl="node1" presStyleIdx="1" presStyleCnt="3">
        <dgm:presLayoutVars>
          <dgm:bulletEnabled val="1"/>
        </dgm:presLayoutVars>
      </dgm:prSet>
      <dgm:spPr/>
    </dgm:pt>
    <dgm:pt modelId="{815B7E89-483D-440D-8904-0AF624AC0837}" type="pres">
      <dgm:prSet presAssocID="{664F0661-C079-41B9-9197-84239531C182}" presName="childShp" presStyleLbl="bgAccFollowNode1" presStyleIdx="1" presStyleCnt="3" custLinFactNeighborY="-1066">
        <dgm:presLayoutVars>
          <dgm:bulletEnabled val="1"/>
        </dgm:presLayoutVars>
      </dgm:prSet>
      <dgm:spPr/>
    </dgm:pt>
    <dgm:pt modelId="{1A5ECB9E-2EBE-4A12-88A4-03A8F2FF9F4C}" type="pres">
      <dgm:prSet presAssocID="{10D66E2E-C86A-41C3-9DEB-66FF1E0FACD5}" presName="spacing" presStyleCnt="0"/>
      <dgm:spPr/>
    </dgm:pt>
    <dgm:pt modelId="{28B8D19E-BFF9-4591-9FB6-2B08A1F71FF0}" type="pres">
      <dgm:prSet presAssocID="{6B04988C-59AC-468A-86AA-874351907493}" presName="linNode" presStyleCnt="0"/>
      <dgm:spPr/>
    </dgm:pt>
    <dgm:pt modelId="{0B2FE1EF-9185-41E6-A22D-E77926479C14}" type="pres">
      <dgm:prSet presAssocID="{6B04988C-59AC-468A-86AA-874351907493}" presName="parentShp" presStyleLbl="node1" presStyleIdx="2" presStyleCnt="3">
        <dgm:presLayoutVars>
          <dgm:bulletEnabled val="1"/>
        </dgm:presLayoutVars>
      </dgm:prSet>
      <dgm:spPr/>
    </dgm:pt>
    <dgm:pt modelId="{AC3CF7D6-FF61-4950-84EA-ED63D027B43B}" type="pres">
      <dgm:prSet presAssocID="{6B04988C-59AC-468A-86AA-874351907493}" presName="childShp" presStyleLbl="bgAccFollowNode1" presStyleIdx="2" presStyleCnt="3">
        <dgm:presLayoutVars>
          <dgm:bulletEnabled val="1"/>
        </dgm:presLayoutVars>
      </dgm:prSet>
      <dgm:spPr/>
    </dgm:pt>
  </dgm:ptLst>
  <dgm:cxnLst>
    <dgm:cxn modelId="{E31C0401-C521-405E-AEE0-96FBA0F697D1}" type="presOf" srcId="{7E69E2FA-945A-4FDA-86E2-CED2FACC0C58}" destId="{815B7E89-483D-440D-8904-0AF624AC0837}" srcOrd="0" destOrd="2" presId="urn:microsoft.com/office/officeart/2005/8/layout/vList6"/>
    <dgm:cxn modelId="{0D8BFA0E-8AE8-444C-A885-F525092E90D3}" srcId="{D8ED46E5-A59F-44C2-920F-27FA656554E5}" destId="{6B04988C-59AC-468A-86AA-874351907493}" srcOrd="2" destOrd="0" parTransId="{E37AD70D-567F-4257-A3F1-37CA3BAD72C2}" sibTransId="{E2B9EE9C-F2D6-4C85-AD7E-410ECC856B9D}"/>
    <dgm:cxn modelId="{39D7EA17-5C8B-48C5-BBA3-C6868A1F0E66}" type="presOf" srcId="{D8ED46E5-A59F-44C2-920F-27FA656554E5}" destId="{C85377FD-81B7-4763-8E5D-999E665A3B69}" srcOrd="0" destOrd="0" presId="urn:microsoft.com/office/officeart/2005/8/layout/vList6"/>
    <dgm:cxn modelId="{AD793323-E6B1-4DD2-B15A-46CC6F561F05}" type="presOf" srcId="{B5BF8B90-3408-4197-94AC-CAD915165263}" destId="{AC3CF7D6-FF61-4950-84EA-ED63D027B43B}" srcOrd="0" destOrd="0" presId="urn:microsoft.com/office/officeart/2005/8/layout/vList6"/>
    <dgm:cxn modelId="{099FA664-C23B-4CF5-A4E7-BE48FE04A99D}" srcId="{D8ED46E5-A59F-44C2-920F-27FA656554E5}" destId="{664F0661-C079-41B9-9197-84239531C182}" srcOrd="1" destOrd="0" parTransId="{E5FE082F-D5BD-4BC3-A0F2-45898ADE4190}" sibTransId="{10D66E2E-C86A-41C3-9DEB-66FF1E0FACD5}"/>
    <dgm:cxn modelId="{89017468-3805-4180-BE5E-0AAAC7E002C4}" srcId="{D8ED46E5-A59F-44C2-920F-27FA656554E5}" destId="{79DDA1D9-018D-402B-9CC9-D74B393616CB}" srcOrd="0" destOrd="0" parTransId="{80D05ED4-E00D-48FE-9932-18032733E35F}" sibTransId="{432B6744-A5A4-48AE-8B19-7BC449DF6812}"/>
    <dgm:cxn modelId="{1BD31E4A-5134-4EF6-AEF5-E808A5F7690B}" srcId="{6B04988C-59AC-468A-86AA-874351907493}" destId="{C1836CF6-95A4-4A33-917A-5B5310DE8987}" srcOrd="1" destOrd="0" parTransId="{05ED1682-1FDA-4672-BA80-7FD9A7E8E9D7}" sibTransId="{7C18764A-BC98-42A4-97DA-8FE65BB312EC}"/>
    <dgm:cxn modelId="{1EBADD4A-F92C-499A-9721-CA3AC8F33DAD}" srcId="{6B04988C-59AC-468A-86AA-874351907493}" destId="{B5BF8B90-3408-4197-94AC-CAD915165263}" srcOrd="0" destOrd="0" parTransId="{07F611F5-749F-4A36-94F1-0E8171D98E85}" sibTransId="{20B135F0-E954-4820-AB90-B9859A69E3C1}"/>
    <dgm:cxn modelId="{58A9824C-705B-4D7A-A132-709C9071E142}" type="presOf" srcId="{79DDA1D9-018D-402B-9CC9-D74B393616CB}" destId="{93435D0D-8014-47BD-892B-DF9A9D2C16ED}" srcOrd="0" destOrd="0" presId="urn:microsoft.com/office/officeart/2005/8/layout/vList6"/>
    <dgm:cxn modelId="{6595B56D-7ADB-4735-9683-7A7EF5D5C862}" srcId="{664F0661-C079-41B9-9197-84239531C182}" destId="{E79E9363-FFF9-410C-A3F2-38AA9A92E37C}" srcOrd="0" destOrd="0" parTransId="{30B094A9-FE71-459F-AD2D-DB74BF3078D8}" sibTransId="{8A8A3F12-2B25-4D56-8900-1FDE2EC19633}"/>
    <dgm:cxn modelId="{F74C3B6E-608E-475C-BD6E-2F70B2F00BD8}" type="presOf" srcId="{664F0661-C079-41B9-9197-84239531C182}" destId="{25C86813-5143-4256-BCF4-D75B836BDA4C}" srcOrd="0" destOrd="0" presId="urn:microsoft.com/office/officeart/2005/8/layout/vList6"/>
    <dgm:cxn modelId="{1B07107E-C3AB-4CDB-9190-524313057557}" srcId="{79DDA1D9-018D-402B-9CC9-D74B393616CB}" destId="{5B95971F-306B-4260-BE1A-D8922C1744FB}" srcOrd="1" destOrd="0" parTransId="{7671BDB3-E16B-4502-A7E1-0B9F3E4DA9E3}" sibTransId="{E2D6C3A0-5DD3-46CE-B22A-EA89DE6AA554}"/>
    <dgm:cxn modelId="{DC595480-A364-44B9-86A1-914603B96A94}" srcId="{664F0661-C079-41B9-9197-84239531C182}" destId="{7E69E2FA-945A-4FDA-86E2-CED2FACC0C58}" srcOrd="2" destOrd="0" parTransId="{54BEA694-941F-48EF-843B-B065AE650FEC}" sibTransId="{56DDE1DF-3348-49A7-A02D-B8982F6341CD}"/>
    <dgm:cxn modelId="{43717D85-C036-4D22-BD6F-A5BB5932F937}" type="presOf" srcId="{8A51F9A7-C769-4D19-9C74-9A5575EA4ECA}" destId="{815B7E89-483D-440D-8904-0AF624AC0837}" srcOrd="0" destOrd="3" presId="urn:microsoft.com/office/officeart/2005/8/layout/vList6"/>
    <dgm:cxn modelId="{E56A528A-9C29-4E44-B2EA-60C12FFAE7F5}" type="presOf" srcId="{990C4680-1EFF-4B78-92A2-F9B2719C0A08}" destId="{815B7E89-483D-440D-8904-0AF624AC0837}" srcOrd="0" destOrd="1" presId="urn:microsoft.com/office/officeart/2005/8/layout/vList6"/>
    <dgm:cxn modelId="{F48B3896-D52F-4548-AFD2-767B3C8A3A09}" type="presOf" srcId="{C1836CF6-95A4-4A33-917A-5B5310DE8987}" destId="{AC3CF7D6-FF61-4950-84EA-ED63D027B43B}" srcOrd="0" destOrd="1" presId="urn:microsoft.com/office/officeart/2005/8/layout/vList6"/>
    <dgm:cxn modelId="{1AC8FB9E-AE7D-439A-8BAC-1AFD1B035819}" type="presOf" srcId="{1FBE86EA-5A3A-4DA0-964C-C5689FC33EAD}" destId="{805C35ED-0E55-4916-BD9C-B5365552CB7D}" srcOrd="0" destOrd="0" presId="urn:microsoft.com/office/officeart/2005/8/layout/vList6"/>
    <dgm:cxn modelId="{F61D1EA2-76F9-4153-820D-152D56B723D1}" type="presOf" srcId="{6B04988C-59AC-468A-86AA-874351907493}" destId="{0B2FE1EF-9185-41E6-A22D-E77926479C14}" srcOrd="0" destOrd="0" presId="urn:microsoft.com/office/officeart/2005/8/layout/vList6"/>
    <dgm:cxn modelId="{B92624A2-2645-4F72-B699-A4DE37C16E69}" srcId="{79DDA1D9-018D-402B-9CC9-D74B393616CB}" destId="{1FBE86EA-5A3A-4DA0-964C-C5689FC33EAD}" srcOrd="0" destOrd="0" parTransId="{C3A1F1C3-A307-410B-A352-FE975EF9DA1C}" sibTransId="{291EAE03-0EE5-4F70-A74D-22B7EB6BB49B}"/>
    <dgm:cxn modelId="{AE8E46AD-364E-4C04-AA07-3F00EFAF8DAD}" type="presOf" srcId="{5B95971F-306B-4260-BE1A-D8922C1744FB}" destId="{805C35ED-0E55-4916-BD9C-B5365552CB7D}" srcOrd="0" destOrd="1" presId="urn:microsoft.com/office/officeart/2005/8/layout/vList6"/>
    <dgm:cxn modelId="{C204C8D1-4F5D-46C6-AE9C-578232B2F5C0}" srcId="{664F0661-C079-41B9-9197-84239531C182}" destId="{990C4680-1EFF-4B78-92A2-F9B2719C0A08}" srcOrd="1" destOrd="0" parTransId="{4C9D924F-9EB0-4A1B-B24A-7C752FA1D1B2}" sibTransId="{380779F8-5933-418B-9B75-0992BF05ADB9}"/>
    <dgm:cxn modelId="{F06EF7D5-FFA9-45C8-95DD-1BCFC99C25A3}" type="presOf" srcId="{C25F0F90-05AE-4170-BFA9-099827C8EAD6}" destId="{805C35ED-0E55-4916-BD9C-B5365552CB7D}" srcOrd="0" destOrd="2" presId="urn:microsoft.com/office/officeart/2005/8/layout/vList6"/>
    <dgm:cxn modelId="{BB5D8ADF-C648-4A90-8EFC-9B67209C0F04}" srcId="{79DDA1D9-018D-402B-9CC9-D74B393616CB}" destId="{C25F0F90-05AE-4170-BFA9-099827C8EAD6}" srcOrd="2" destOrd="0" parTransId="{8A3ACBA0-11B1-424F-8635-905FC32E0B7C}" sibTransId="{D60275E4-B9C3-4222-841A-A1C7BDED5EFC}"/>
    <dgm:cxn modelId="{0FC808E5-C0B4-4B2B-B8A0-5E2064349564}" type="presOf" srcId="{E79E9363-FFF9-410C-A3F2-38AA9A92E37C}" destId="{815B7E89-483D-440D-8904-0AF624AC0837}" srcOrd="0" destOrd="0" presId="urn:microsoft.com/office/officeart/2005/8/layout/vList6"/>
    <dgm:cxn modelId="{6EE8ECEC-76E7-4708-ADB1-1DEA10048CE5}" srcId="{664F0661-C079-41B9-9197-84239531C182}" destId="{8A51F9A7-C769-4D19-9C74-9A5575EA4ECA}" srcOrd="3" destOrd="0" parTransId="{77237CE2-ED71-4600-9950-F64B9BCFC81A}" sibTransId="{59907646-25B0-410B-B66E-43E58D51E46A}"/>
    <dgm:cxn modelId="{861439E3-A9FB-4CDC-9A4F-B085745C3514}" type="presParOf" srcId="{C85377FD-81B7-4763-8E5D-999E665A3B69}" destId="{406639AE-5E77-42D8-8AAE-A2F2D611BE65}" srcOrd="0" destOrd="0" presId="urn:microsoft.com/office/officeart/2005/8/layout/vList6"/>
    <dgm:cxn modelId="{7BD0956F-CCD0-4596-A7E9-17C5313A5937}" type="presParOf" srcId="{406639AE-5E77-42D8-8AAE-A2F2D611BE65}" destId="{93435D0D-8014-47BD-892B-DF9A9D2C16ED}" srcOrd="0" destOrd="0" presId="urn:microsoft.com/office/officeart/2005/8/layout/vList6"/>
    <dgm:cxn modelId="{E7E92462-14B6-4B6E-A3F5-C1E0312C06AC}" type="presParOf" srcId="{406639AE-5E77-42D8-8AAE-A2F2D611BE65}" destId="{805C35ED-0E55-4916-BD9C-B5365552CB7D}" srcOrd="1" destOrd="0" presId="urn:microsoft.com/office/officeart/2005/8/layout/vList6"/>
    <dgm:cxn modelId="{71A32309-F22B-4DBD-B3D1-E2E562B4C13A}" type="presParOf" srcId="{C85377FD-81B7-4763-8E5D-999E665A3B69}" destId="{5CCD493E-28DC-4327-97E2-3AE0DCB15540}" srcOrd="1" destOrd="0" presId="urn:microsoft.com/office/officeart/2005/8/layout/vList6"/>
    <dgm:cxn modelId="{4D5898D4-D70F-4EFD-A290-AAFB557FA052}" type="presParOf" srcId="{C85377FD-81B7-4763-8E5D-999E665A3B69}" destId="{B30A328B-D5F2-4D97-8DBF-F67AC93C2A90}" srcOrd="2" destOrd="0" presId="urn:microsoft.com/office/officeart/2005/8/layout/vList6"/>
    <dgm:cxn modelId="{3C16058E-E78B-4501-8343-AF8A8607E783}" type="presParOf" srcId="{B30A328B-D5F2-4D97-8DBF-F67AC93C2A90}" destId="{25C86813-5143-4256-BCF4-D75B836BDA4C}" srcOrd="0" destOrd="0" presId="urn:microsoft.com/office/officeart/2005/8/layout/vList6"/>
    <dgm:cxn modelId="{52F8C69E-FECE-46A3-A46A-A240D7A02A93}" type="presParOf" srcId="{B30A328B-D5F2-4D97-8DBF-F67AC93C2A90}" destId="{815B7E89-483D-440D-8904-0AF624AC0837}" srcOrd="1" destOrd="0" presId="urn:microsoft.com/office/officeart/2005/8/layout/vList6"/>
    <dgm:cxn modelId="{0DAAA92C-A171-4F65-A563-B860E4CB0D7B}" type="presParOf" srcId="{C85377FD-81B7-4763-8E5D-999E665A3B69}" destId="{1A5ECB9E-2EBE-4A12-88A4-03A8F2FF9F4C}" srcOrd="3" destOrd="0" presId="urn:microsoft.com/office/officeart/2005/8/layout/vList6"/>
    <dgm:cxn modelId="{4B06CF03-7DE1-41A9-9597-570DC32FB636}" type="presParOf" srcId="{C85377FD-81B7-4763-8E5D-999E665A3B69}" destId="{28B8D19E-BFF9-4591-9FB6-2B08A1F71FF0}" srcOrd="4" destOrd="0" presId="urn:microsoft.com/office/officeart/2005/8/layout/vList6"/>
    <dgm:cxn modelId="{B16AE8FC-5D32-4FB3-8F5E-65211781E451}" type="presParOf" srcId="{28B8D19E-BFF9-4591-9FB6-2B08A1F71FF0}" destId="{0B2FE1EF-9185-41E6-A22D-E77926479C14}" srcOrd="0" destOrd="0" presId="urn:microsoft.com/office/officeart/2005/8/layout/vList6"/>
    <dgm:cxn modelId="{DF46F3CB-59B0-4CC4-9AB3-354DE6856CAB}" type="presParOf" srcId="{28B8D19E-BFF9-4591-9FB6-2B08A1F71FF0}" destId="{AC3CF7D6-FF61-4950-84EA-ED63D027B43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B732F-39F0-40CD-A392-0E6DBC2D9A58}">
      <dsp:nvSpPr>
        <dsp:cNvPr id="0" name=""/>
        <dsp:cNvSpPr/>
      </dsp:nvSpPr>
      <dsp:spPr>
        <a:xfrm rot="16200000">
          <a:off x="650839" y="-588163"/>
          <a:ext cx="2915454" cy="4091781"/>
        </a:xfrm>
        <a:prstGeom prst="round1Rect">
          <a:avLst/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i="1" kern="1200" dirty="0">
              <a:ln>
                <a:solidFill>
                  <a:srgbClr val="0070C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ФИЗИКАЛЫҚ</a:t>
          </a:r>
        </a:p>
      </dsp:txBody>
      <dsp:txXfrm rot="5400000">
        <a:off x="62676" y="0"/>
        <a:ext cx="4091781" cy="2186590"/>
      </dsp:txXfrm>
    </dsp:sp>
    <dsp:sp modelId="{7B020289-CA53-4C4A-850C-18DFDBA2ADDE}">
      <dsp:nvSpPr>
        <dsp:cNvPr id="0" name=""/>
        <dsp:cNvSpPr/>
      </dsp:nvSpPr>
      <dsp:spPr>
        <a:xfrm>
          <a:off x="4154457" y="0"/>
          <a:ext cx="4091781" cy="2915454"/>
        </a:xfrm>
        <a:prstGeom prst="round1Rect">
          <a:avLst/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n>
                <a:solidFill>
                  <a:srgbClr val="0070C0"/>
                </a:solidFill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СЕКСУАЛЬДЫҚ</a:t>
          </a:r>
        </a:p>
      </dsp:txBody>
      <dsp:txXfrm>
        <a:off x="4154457" y="0"/>
        <a:ext cx="4091781" cy="2186590"/>
      </dsp:txXfrm>
    </dsp:sp>
    <dsp:sp modelId="{F113AC84-9995-411B-A2EB-E3F1CBAB9B17}">
      <dsp:nvSpPr>
        <dsp:cNvPr id="0" name=""/>
        <dsp:cNvSpPr/>
      </dsp:nvSpPr>
      <dsp:spPr>
        <a:xfrm rot="10800000">
          <a:off x="8725" y="2857524"/>
          <a:ext cx="4342484" cy="2915454"/>
        </a:xfrm>
        <a:prstGeom prst="round1Rect">
          <a:avLst/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b="1" i="1" kern="1200" dirty="0">
              <a:ln>
                <a:solidFill>
                  <a:srgbClr val="0070C0"/>
                </a:solidFill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ЭМОЦИОНАЛЬДЫҚ</a:t>
          </a:r>
        </a:p>
      </dsp:txBody>
      <dsp:txXfrm rot="10800000">
        <a:off x="8725" y="3586388"/>
        <a:ext cx="4342484" cy="2186590"/>
      </dsp:txXfrm>
    </dsp:sp>
    <dsp:sp modelId="{99DD0AC7-28F0-4C3C-92AE-2E60CF95C3BB}">
      <dsp:nvSpPr>
        <dsp:cNvPr id="0" name=""/>
        <dsp:cNvSpPr/>
      </dsp:nvSpPr>
      <dsp:spPr>
        <a:xfrm rot="5400000">
          <a:off x="4742620" y="2327291"/>
          <a:ext cx="2915454" cy="4091781"/>
        </a:xfrm>
        <a:prstGeom prst="round1Rect">
          <a:avLst/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i="1" kern="1200" dirty="0">
              <a:ln>
                <a:solidFill>
                  <a:srgbClr val="0070C0"/>
                </a:solidFill>
              </a:ln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МОРАЛЬДЫҚ</a:t>
          </a:r>
        </a:p>
      </dsp:txBody>
      <dsp:txXfrm rot="-5400000">
        <a:off x="4154457" y="3644317"/>
        <a:ext cx="4091781" cy="2186590"/>
      </dsp:txXfrm>
    </dsp:sp>
    <dsp:sp modelId="{E3EC9A5D-F6FD-49F5-83B4-06948089389C}">
      <dsp:nvSpPr>
        <dsp:cNvPr id="0" name=""/>
        <dsp:cNvSpPr/>
      </dsp:nvSpPr>
      <dsp:spPr>
        <a:xfrm>
          <a:off x="2470515" y="2028143"/>
          <a:ext cx="3242532" cy="1774622"/>
        </a:xfrm>
        <a:prstGeom prst="roundRect">
          <a:avLst/>
        </a:prstGeom>
        <a:gradFill rotWithShape="1">
          <a:gsLst>
            <a:gs pos="0">
              <a:schemeClr val="accent6">
                <a:tint val="65000"/>
                <a:satMod val="270000"/>
              </a:schemeClr>
            </a:gs>
            <a:gs pos="25000">
              <a:schemeClr val="accent6">
                <a:tint val="60000"/>
                <a:satMod val="300000"/>
              </a:schemeClr>
            </a:gs>
            <a:gs pos="100000">
              <a:schemeClr val="accent6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4000" b="1" kern="1200" dirty="0">
              <a:ln>
                <a:solidFill>
                  <a:srgbClr val="002060"/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Зорлық</a:t>
          </a:r>
          <a:r>
            <a:rPr lang="en-US" sz="4000" b="1" kern="1200" dirty="0">
              <a:ln>
                <a:solidFill>
                  <a:srgbClr val="002060"/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-</a:t>
          </a:r>
          <a:r>
            <a:rPr lang="kk-KZ" sz="4000" b="1" kern="1200" dirty="0">
              <a:ln>
                <a:solidFill>
                  <a:srgbClr val="002060"/>
                </a:solidFill>
              </a:ln>
              <a:solidFill>
                <a:schemeClr val="bg2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rPr>
            <a:t>зомбылық түрлері</a:t>
          </a:r>
          <a:endParaRPr lang="ru-RU" sz="4000" b="1" kern="1200" dirty="0">
            <a:ln>
              <a:solidFill>
                <a:srgbClr val="002060"/>
              </a:solidFill>
            </a:ln>
            <a:solidFill>
              <a:schemeClr val="bg2">
                <a:lumMod val="50000"/>
              </a:schemeClr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>
        <a:off x="2557145" y="2114773"/>
        <a:ext cx="3069272" cy="1601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61B5E-5621-4CD5-A555-385B40739567}">
      <dsp:nvSpPr>
        <dsp:cNvPr id="0" name=""/>
        <dsp:cNvSpPr/>
      </dsp:nvSpPr>
      <dsp:spPr>
        <a:xfrm>
          <a:off x="2556048" y="2839214"/>
          <a:ext cx="2133363" cy="133710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..</a:t>
          </a:r>
        </a:p>
      </dsp:txBody>
      <dsp:txXfrm>
        <a:off x="2868472" y="3035028"/>
        <a:ext cx="1508515" cy="945474"/>
      </dsp:txXfrm>
    </dsp:sp>
    <dsp:sp modelId="{3BC006AB-E521-4D56-8DBE-BB51D64A87C7}">
      <dsp:nvSpPr>
        <dsp:cNvPr id="0" name=""/>
        <dsp:cNvSpPr/>
      </dsp:nvSpPr>
      <dsp:spPr>
        <a:xfrm rot="10560025">
          <a:off x="365856" y="3491930"/>
          <a:ext cx="2078616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3FBFA891-38F1-495A-A215-81738147BB21}">
      <dsp:nvSpPr>
        <dsp:cNvPr id="0" name=""/>
        <dsp:cNvSpPr/>
      </dsp:nvSpPr>
      <dsp:spPr>
        <a:xfrm>
          <a:off x="-396837" y="3399530"/>
          <a:ext cx="1530449" cy="6715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Қорқыту</a:t>
          </a:r>
          <a:endParaRPr lang="ru-RU" sz="2400" b="1" kern="1200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-377168" y="3419199"/>
        <a:ext cx="1491111" cy="632217"/>
      </dsp:txXfrm>
    </dsp:sp>
    <dsp:sp modelId="{53829683-A095-4922-8720-D9E191E24980}">
      <dsp:nvSpPr>
        <dsp:cNvPr id="0" name=""/>
        <dsp:cNvSpPr/>
      </dsp:nvSpPr>
      <dsp:spPr>
        <a:xfrm rot="11499636">
          <a:off x="585955" y="2909667"/>
          <a:ext cx="1933353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41991D2E-96F6-4626-BCB0-C6235EA5F47B}">
      <dsp:nvSpPr>
        <dsp:cNvPr id="0" name=""/>
        <dsp:cNvSpPr/>
      </dsp:nvSpPr>
      <dsp:spPr>
        <a:xfrm>
          <a:off x="-59916" y="2549397"/>
          <a:ext cx="1331644" cy="6715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Қорлау</a:t>
          </a:r>
          <a:endParaRPr lang="ru-RU" sz="2400" b="1" kern="1200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-40247" y="2569066"/>
        <a:ext cx="1292306" cy="632217"/>
      </dsp:txXfrm>
    </dsp:sp>
    <dsp:sp modelId="{1127BDBB-9BC5-496C-A42E-71746FAFD1A2}">
      <dsp:nvSpPr>
        <dsp:cNvPr id="0" name=""/>
        <dsp:cNvSpPr/>
      </dsp:nvSpPr>
      <dsp:spPr>
        <a:xfrm rot="12615547">
          <a:off x="847945" y="2310298"/>
          <a:ext cx="2030243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57BFAB29-7635-4A7E-B2FD-D1E63F211D4B}">
      <dsp:nvSpPr>
        <dsp:cNvPr id="0" name=""/>
        <dsp:cNvSpPr/>
      </dsp:nvSpPr>
      <dsp:spPr>
        <a:xfrm>
          <a:off x="102504" y="1633876"/>
          <a:ext cx="1767491" cy="6715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Намысына тию</a:t>
          </a:r>
          <a:endParaRPr lang="ru-RU" sz="2400" b="1" kern="1200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22173" y="1653545"/>
        <a:ext cx="1728153" cy="632217"/>
      </dsp:txXfrm>
    </dsp:sp>
    <dsp:sp modelId="{F90127E6-EF9D-47FB-B8EB-72061B5199E1}">
      <dsp:nvSpPr>
        <dsp:cNvPr id="0" name=""/>
        <dsp:cNvSpPr/>
      </dsp:nvSpPr>
      <dsp:spPr>
        <a:xfrm rot="13865465">
          <a:off x="1290434" y="1795211"/>
          <a:ext cx="2175860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20CD30A6-91D4-4292-AD08-A20E08EA2B33}">
      <dsp:nvSpPr>
        <dsp:cNvPr id="0" name=""/>
        <dsp:cNvSpPr/>
      </dsp:nvSpPr>
      <dsp:spPr>
        <a:xfrm>
          <a:off x="728021" y="783752"/>
          <a:ext cx="1934062" cy="6715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2400" b="1" kern="1200" noProof="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Назар аудармау</a:t>
          </a:r>
        </a:p>
      </dsp:txBody>
      <dsp:txXfrm>
        <a:off x="747690" y="803421"/>
        <a:ext cx="1894724" cy="632217"/>
      </dsp:txXfrm>
    </dsp:sp>
    <dsp:sp modelId="{6466B232-670D-4954-8065-7F7ABCC5116C}">
      <dsp:nvSpPr>
        <dsp:cNvPr id="0" name=""/>
        <dsp:cNvSpPr/>
      </dsp:nvSpPr>
      <dsp:spPr>
        <a:xfrm rot="15459729">
          <a:off x="2126701" y="1426357"/>
          <a:ext cx="2171476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4D5F494E-FF25-457D-AF37-916F5C8DCDB2}">
      <dsp:nvSpPr>
        <dsp:cNvPr id="0" name=""/>
        <dsp:cNvSpPr/>
      </dsp:nvSpPr>
      <dsp:spPr>
        <a:xfrm>
          <a:off x="2032805" y="-32913"/>
          <a:ext cx="1777850" cy="6715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Кемсіту</a:t>
          </a:r>
          <a:endParaRPr lang="ru-RU" sz="2400" b="1" kern="1200" dirty="0">
            <a:solidFill>
              <a:schemeClr val="tx1">
                <a:lumMod val="95000"/>
                <a:lumOff val="5000"/>
              </a:schemeClr>
            </a:solidFill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052474" y="-13244"/>
        <a:ext cx="1738512" cy="632217"/>
      </dsp:txXfrm>
    </dsp:sp>
    <dsp:sp modelId="{08005261-D158-4D2C-A23E-54A1BDA0C89D}">
      <dsp:nvSpPr>
        <dsp:cNvPr id="0" name=""/>
        <dsp:cNvSpPr/>
      </dsp:nvSpPr>
      <dsp:spPr>
        <a:xfrm rot="17182655">
          <a:off x="2967098" y="1352473"/>
          <a:ext cx="2477661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D6C57193-7F64-4CD4-BC82-7358D9B7D7FB}">
      <dsp:nvSpPr>
        <dsp:cNvPr id="0" name=""/>
        <dsp:cNvSpPr/>
      </dsp:nvSpPr>
      <dsp:spPr>
        <a:xfrm>
          <a:off x="3929125" y="-982"/>
          <a:ext cx="1252224" cy="6715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Кекету</a:t>
          </a:r>
          <a:endParaRPr lang="ru-RU" sz="2400" b="1" kern="1200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948794" y="18687"/>
        <a:ext cx="1212886" cy="632217"/>
      </dsp:txXfrm>
    </dsp:sp>
    <dsp:sp modelId="{5C32B94D-8DCB-4897-80E7-A8C7E908D427}">
      <dsp:nvSpPr>
        <dsp:cNvPr id="0" name=""/>
        <dsp:cNvSpPr/>
      </dsp:nvSpPr>
      <dsp:spPr>
        <a:xfrm rot="18584507">
          <a:off x="3799398" y="1795508"/>
          <a:ext cx="2209806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BE3E9093-99A3-4976-93BC-E0B07C296CB8}">
      <dsp:nvSpPr>
        <dsp:cNvPr id="0" name=""/>
        <dsp:cNvSpPr/>
      </dsp:nvSpPr>
      <dsp:spPr>
        <a:xfrm>
          <a:off x="4670881" y="783747"/>
          <a:ext cx="1879633" cy="66610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Кері итеру</a:t>
          </a:r>
          <a:endParaRPr lang="ru-RU" sz="2400" b="1" kern="1200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90390" y="803256"/>
        <a:ext cx="1840615" cy="627084"/>
      </dsp:txXfrm>
    </dsp:sp>
    <dsp:sp modelId="{A832B186-5BED-4748-A7E5-2814FDDEB1C7}">
      <dsp:nvSpPr>
        <dsp:cNvPr id="0" name=""/>
        <dsp:cNvSpPr/>
      </dsp:nvSpPr>
      <dsp:spPr>
        <a:xfrm rot="19722450">
          <a:off x="4343571" y="2305614"/>
          <a:ext cx="1951584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86739CA9-7D6A-4320-B24F-BDB2DF299240}">
      <dsp:nvSpPr>
        <dsp:cNvPr id="0" name=""/>
        <dsp:cNvSpPr/>
      </dsp:nvSpPr>
      <dsp:spPr>
        <a:xfrm>
          <a:off x="5251838" y="1633890"/>
          <a:ext cx="1802731" cy="6715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Қатаң талап қою</a:t>
          </a:r>
          <a:endParaRPr lang="ru-RU" sz="2400" b="1" kern="1200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271507" y="1653559"/>
        <a:ext cx="1763393" cy="632217"/>
      </dsp:txXfrm>
    </dsp:sp>
    <dsp:sp modelId="{ECCA6492-0CFD-4FCF-9232-0CE9C74B8D53}">
      <dsp:nvSpPr>
        <dsp:cNvPr id="0" name=""/>
        <dsp:cNvSpPr/>
      </dsp:nvSpPr>
      <dsp:spPr>
        <a:xfrm rot="20884272">
          <a:off x="4719837" y="2907566"/>
          <a:ext cx="1870130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7410D727-1CCC-4355-8D82-415365F042A6}">
      <dsp:nvSpPr>
        <dsp:cNvPr id="0" name=""/>
        <dsp:cNvSpPr/>
      </dsp:nvSpPr>
      <dsp:spPr>
        <a:xfrm>
          <a:off x="5584737" y="2549401"/>
          <a:ext cx="1970075" cy="6715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Жаман атпен атау</a:t>
          </a:r>
          <a:endParaRPr lang="ru-RU" sz="2400" b="1" kern="1200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604406" y="2569070"/>
        <a:ext cx="1930737" cy="632217"/>
      </dsp:txXfrm>
    </dsp:sp>
    <dsp:sp modelId="{C4246E19-8B84-4556-B120-8495ECA92FC7}">
      <dsp:nvSpPr>
        <dsp:cNvPr id="0" name=""/>
        <dsp:cNvSpPr/>
      </dsp:nvSpPr>
      <dsp:spPr>
        <a:xfrm rot="241607">
          <a:off x="4799681" y="3492166"/>
          <a:ext cx="2057874" cy="341773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035CDB8B-9E32-4380-9696-F16194B351E6}">
      <dsp:nvSpPr>
        <dsp:cNvPr id="0" name=""/>
        <dsp:cNvSpPr/>
      </dsp:nvSpPr>
      <dsp:spPr>
        <a:xfrm>
          <a:off x="5691386" y="3399530"/>
          <a:ext cx="2327258" cy="67155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Ұялту, дөрекі сөздер айту</a:t>
          </a:r>
          <a:endParaRPr lang="ru-RU" sz="2400" b="1" kern="1200" dirty="0">
            <a:effectLst>
              <a:glow rad="101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711055" y="3419199"/>
        <a:ext cx="2287920" cy="6322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961B5E-5621-4CD5-A555-385B40739567}">
      <dsp:nvSpPr>
        <dsp:cNvPr id="0" name=""/>
        <dsp:cNvSpPr/>
      </dsp:nvSpPr>
      <dsp:spPr>
        <a:xfrm>
          <a:off x="2424059" y="1829794"/>
          <a:ext cx="2716210" cy="2256220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250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00" kern="1200" dirty="0"/>
            <a:t>..</a:t>
          </a:r>
        </a:p>
      </dsp:txBody>
      <dsp:txXfrm>
        <a:off x="2821839" y="2160210"/>
        <a:ext cx="1920650" cy="1595388"/>
      </dsp:txXfrm>
    </dsp:sp>
    <dsp:sp modelId="{1127BDBB-9BC5-496C-A42E-71746FAFD1A2}">
      <dsp:nvSpPr>
        <dsp:cNvPr id="0" name=""/>
        <dsp:cNvSpPr/>
      </dsp:nvSpPr>
      <dsp:spPr>
        <a:xfrm rot="12300591">
          <a:off x="1254015" y="1993800"/>
          <a:ext cx="1550332" cy="576707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57BFAB29-7635-4A7E-B2FD-D1E63F211D4B}">
      <dsp:nvSpPr>
        <dsp:cNvPr id="0" name=""/>
        <dsp:cNvSpPr/>
      </dsp:nvSpPr>
      <dsp:spPr>
        <a:xfrm>
          <a:off x="0" y="1125626"/>
          <a:ext cx="2222591" cy="117254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1" kern="12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Тән жазасын беру (шымшу, тырнау, итеру, күйдіру, жұлқылау)</a:t>
          </a:r>
          <a:endParaRPr lang="ru-RU" sz="2000" b="1" kern="1200" dirty="0"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4343" y="1159969"/>
        <a:ext cx="2153905" cy="1103859"/>
      </dsp:txXfrm>
    </dsp:sp>
    <dsp:sp modelId="{6466B232-670D-4954-8065-7F7ABCC5116C}">
      <dsp:nvSpPr>
        <dsp:cNvPr id="0" name=""/>
        <dsp:cNvSpPr/>
      </dsp:nvSpPr>
      <dsp:spPr>
        <a:xfrm rot="14157987">
          <a:off x="2274167" y="1061907"/>
          <a:ext cx="1457661" cy="576707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4D5F494E-FF25-457D-AF37-916F5C8DCDB2}">
      <dsp:nvSpPr>
        <dsp:cNvPr id="0" name=""/>
        <dsp:cNvSpPr/>
      </dsp:nvSpPr>
      <dsp:spPr>
        <a:xfrm>
          <a:off x="1068303" y="0"/>
          <a:ext cx="2143159" cy="105239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Соққы, ұру, тебу т.б.</a:t>
          </a:r>
          <a:endParaRPr lang="ru-RU" sz="2400" b="1" kern="1200" dirty="0">
            <a:solidFill>
              <a:schemeClr val="tx1">
                <a:lumMod val="95000"/>
                <a:lumOff val="5000"/>
              </a:schemeClr>
            </a:solidFill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099126" y="30823"/>
        <a:ext cx="2081513" cy="990744"/>
      </dsp:txXfrm>
    </dsp:sp>
    <dsp:sp modelId="{08005261-D158-4D2C-A23E-54A1BDA0C89D}">
      <dsp:nvSpPr>
        <dsp:cNvPr id="0" name=""/>
        <dsp:cNvSpPr/>
      </dsp:nvSpPr>
      <dsp:spPr>
        <a:xfrm rot="20186079">
          <a:off x="4795865" y="1984119"/>
          <a:ext cx="1565062" cy="576707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D6C57193-7F64-4CD4-BC82-7358D9B7D7FB}">
      <dsp:nvSpPr>
        <dsp:cNvPr id="0" name=""/>
        <dsp:cNvSpPr/>
      </dsp:nvSpPr>
      <dsp:spPr>
        <a:xfrm>
          <a:off x="5372953" y="1231836"/>
          <a:ext cx="2259327" cy="1078980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1" kern="12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Тұншықтыру, баланы қолайсыз позада ұстау, сілкілеу</a:t>
          </a:r>
          <a:endParaRPr lang="ru-RU" sz="2000" b="1" kern="1200" dirty="0"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404555" y="1263438"/>
        <a:ext cx="2196123" cy="1015776"/>
      </dsp:txXfrm>
    </dsp:sp>
    <dsp:sp modelId="{C4246E19-8B84-4556-B120-8495ECA92FC7}">
      <dsp:nvSpPr>
        <dsp:cNvPr id="0" name=""/>
        <dsp:cNvSpPr/>
      </dsp:nvSpPr>
      <dsp:spPr>
        <a:xfrm rot="17615250">
          <a:off x="3996362" y="1122479"/>
          <a:ext cx="1367728" cy="576707"/>
        </a:xfrm>
        <a:prstGeom prst="lef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035CDB8B-9E32-4380-9696-F16194B351E6}">
      <dsp:nvSpPr>
        <dsp:cNvPr id="0" name=""/>
        <dsp:cNvSpPr/>
      </dsp:nvSpPr>
      <dsp:spPr>
        <a:xfrm>
          <a:off x="3633531" y="16352"/>
          <a:ext cx="2381666" cy="1109261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Қандайда бір затпен шабуыл жасау</a:t>
          </a:r>
          <a:endParaRPr lang="ru-RU" sz="2400" b="1" kern="1200" dirty="0"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666020" y="48841"/>
        <a:ext cx="2316688" cy="10442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088CBA-D59D-483A-9566-BFACCBA67935}">
      <dsp:nvSpPr>
        <dsp:cNvPr id="0" name=""/>
        <dsp:cNvSpPr/>
      </dsp:nvSpPr>
      <dsp:spPr>
        <a:xfrm>
          <a:off x="3280950" y="1790933"/>
          <a:ext cx="1638256" cy="11461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4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520867" y="1958784"/>
        <a:ext cx="1158422" cy="810457"/>
      </dsp:txXfrm>
    </dsp:sp>
    <dsp:sp modelId="{3E7F362F-0211-48B0-9D5F-08AC4862E5BA}">
      <dsp:nvSpPr>
        <dsp:cNvPr id="0" name=""/>
        <dsp:cNvSpPr/>
      </dsp:nvSpPr>
      <dsp:spPr>
        <a:xfrm rot="16226267">
          <a:off x="3930450" y="1247535"/>
          <a:ext cx="352949" cy="440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>
        <a:off x="3982988" y="1388649"/>
        <a:ext cx="247064" cy="264519"/>
      </dsp:txXfrm>
    </dsp:sp>
    <dsp:sp modelId="{33354CC2-99AB-41C3-BD5D-986B3CA79656}">
      <dsp:nvSpPr>
        <dsp:cNvPr id="0" name=""/>
        <dsp:cNvSpPr/>
      </dsp:nvSpPr>
      <dsp:spPr>
        <a:xfrm>
          <a:off x="2610944" y="0"/>
          <a:ext cx="3005798" cy="1125019"/>
        </a:xfrm>
        <a:prstGeom prst="ellipse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Мінез құлық ерекшеліктері</a:t>
          </a:r>
          <a:endParaRPr lang="ru-RU" sz="2400" b="1" kern="1200" dirty="0">
            <a:effectLst>
              <a:glow rad="2286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051133" y="164755"/>
        <a:ext cx="2125420" cy="795509"/>
      </dsp:txXfrm>
    </dsp:sp>
    <dsp:sp modelId="{93C66AC7-D881-4ED6-AE0C-955EDB349BAC}">
      <dsp:nvSpPr>
        <dsp:cNvPr id="0" name=""/>
        <dsp:cNvSpPr/>
      </dsp:nvSpPr>
      <dsp:spPr>
        <a:xfrm rot="20244191">
          <a:off x="4942602" y="1709321"/>
          <a:ext cx="401757" cy="440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>
        <a:off x="4947228" y="1820650"/>
        <a:ext cx="281230" cy="264519"/>
      </dsp:txXfrm>
    </dsp:sp>
    <dsp:sp modelId="{6F926002-1B6A-49A9-8C06-88F1B57971E3}">
      <dsp:nvSpPr>
        <dsp:cNvPr id="0" name=""/>
        <dsp:cNvSpPr/>
      </dsp:nvSpPr>
      <dsp:spPr>
        <a:xfrm>
          <a:off x="5041107" y="678468"/>
          <a:ext cx="3123805" cy="1287676"/>
        </a:xfrm>
        <a:prstGeom prst="ellipse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Сырт келбетінің ерекшеліктері</a:t>
          </a:r>
          <a:endParaRPr lang="ru-RU" sz="2400" b="1" kern="1200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498578" y="867044"/>
        <a:ext cx="2208863" cy="910524"/>
      </dsp:txXfrm>
    </dsp:sp>
    <dsp:sp modelId="{B6F26D2F-375B-4FA8-AD3C-B6DB71774F9B}">
      <dsp:nvSpPr>
        <dsp:cNvPr id="0" name=""/>
        <dsp:cNvSpPr/>
      </dsp:nvSpPr>
      <dsp:spPr>
        <a:xfrm rot="502775">
          <a:off x="5026583" y="2302761"/>
          <a:ext cx="308270" cy="440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>
        <a:off x="5027077" y="2384195"/>
        <a:ext cx="215789" cy="264519"/>
      </dsp:txXfrm>
    </dsp:sp>
    <dsp:sp modelId="{4C44C3CB-931C-4E8F-AB62-3CB1C47A0D72}">
      <dsp:nvSpPr>
        <dsp:cNvPr id="0" name=""/>
        <dsp:cNvSpPr/>
      </dsp:nvSpPr>
      <dsp:spPr>
        <a:xfrm>
          <a:off x="5398233" y="2176880"/>
          <a:ext cx="2785329" cy="1166996"/>
        </a:xfrm>
        <a:prstGeom prst="ellipse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Жағымсыз әлеуметтік дағдылар</a:t>
          </a:r>
          <a:endParaRPr lang="ru-RU" sz="2400" b="1" kern="1200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806135" y="2347783"/>
        <a:ext cx="1969525" cy="825190"/>
      </dsp:txXfrm>
    </dsp:sp>
    <dsp:sp modelId="{5853EEEA-1467-4694-9E93-7BC2BDEA8FAA}">
      <dsp:nvSpPr>
        <dsp:cNvPr id="0" name=""/>
        <dsp:cNvSpPr/>
      </dsp:nvSpPr>
      <dsp:spPr>
        <a:xfrm rot="2709357">
          <a:off x="4681941" y="2885545"/>
          <a:ext cx="468451" cy="440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>
        <a:off x="4701437" y="2926830"/>
        <a:ext cx="336192" cy="264519"/>
      </dsp:txXfrm>
    </dsp:sp>
    <dsp:sp modelId="{721E242F-43F8-4E29-88EE-D4C425194079}">
      <dsp:nvSpPr>
        <dsp:cNvPr id="0" name=""/>
        <dsp:cNvSpPr/>
      </dsp:nvSpPr>
      <dsp:spPr>
        <a:xfrm>
          <a:off x="4147678" y="3432103"/>
          <a:ext cx="3092074" cy="1068490"/>
        </a:xfrm>
        <a:prstGeom prst="ellipse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300" b="1" kern="12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Мектеп алдындағы үрей</a:t>
          </a:r>
          <a:endParaRPr lang="ru-RU" sz="2300" b="1" kern="1200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600502" y="3588580"/>
        <a:ext cx="2186426" cy="755536"/>
      </dsp:txXfrm>
    </dsp:sp>
    <dsp:sp modelId="{E11ED358-01B0-424B-BA0A-5E4C3E472688}">
      <dsp:nvSpPr>
        <dsp:cNvPr id="0" name=""/>
        <dsp:cNvSpPr/>
      </dsp:nvSpPr>
      <dsp:spPr>
        <a:xfrm rot="7828301">
          <a:off x="3043629" y="3040751"/>
          <a:ext cx="581919" cy="440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 rot="10800000">
        <a:off x="3152681" y="3078618"/>
        <a:ext cx="449660" cy="264519"/>
      </dsp:txXfrm>
    </dsp:sp>
    <dsp:sp modelId="{F04CED6D-2152-42FC-850B-D44E863AF818}">
      <dsp:nvSpPr>
        <dsp:cNvPr id="0" name=""/>
        <dsp:cNvSpPr/>
      </dsp:nvSpPr>
      <dsp:spPr>
        <a:xfrm>
          <a:off x="1263088" y="3678398"/>
          <a:ext cx="2729535" cy="822184"/>
        </a:xfrm>
        <a:prstGeom prst="ellipse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Оқудағы қиындықтар</a:t>
          </a:r>
          <a:endParaRPr lang="ru-RU" sz="2400" b="1" kern="1200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662819" y="3798804"/>
        <a:ext cx="1930073" cy="581372"/>
      </dsp:txXfrm>
    </dsp:sp>
    <dsp:sp modelId="{D1E1C62C-0E53-49C3-B2B8-74015F672DC7}">
      <dsp:nvSpPr>
        <dsp:cNvPr id="0" name=""/>
        <dsp:cNvSpPr/>
      </dsp:nvSpPr>
      <dsp:spPr>
        <a:xfrm rot="10287476">
          <a:off x="2905082" y="2302003"/>
          <a:ext cx="280521" cy="440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 rot="10800000">
        <a:off x="2988771" y="2383926"/>
        <a:ext cx="196365" cy="264519"/>
      </dsp:txXfrm>
    </dsp:sp>
    <dsp:sp modelId="{45BA8890-21AB-4EE8-AC81-EE6FD8647B7F}">
      <dsp:nvSpPr>
        <dsp:cNvPr id="0" name=""/>
        <dsp:cNvSpPr/>
      </dsp:nvSpPr>
      <dsp:spPr>
        <a:xfrm>
          <a:off x="64180" y="2176880"/>
          <a:ext cx="2794023" cy="1166996"/>
        </a:xfrm>
        <a:prstGeom prst="ellipse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300" b="1" kern="12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Сырқаттануы</a:t>
          </a:r>
          <a:endParaRPr lang="ru-RU" sz="2300" b="1" kern="1200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73355" y="2347783"/>
        <a:ext cx="1975673" cy="825190"/>
      </dsp:txXfrm>
    </dsp:sp>
    <dsp:sp modelId="{DF4DB56E-401A-4BBA-8093-A61B0AB14B25}">
      <dsp:nvSpPr>
        <dsp:cNvPr id="0" name=""/>
        <dsp:cNvSpPr/>
      </dsp:nvSpPr>
      <dsp:spPr>
        <a:xfrm rot="12092785">
          <a:off x="2784062" y="1712013"/>
          <a:ext cx="446032" cy="44086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900" kern="1200"/>
        </a:p>
      </dsp:txBody>
      <dsp:txXfrm rot="10800000">
        <a:off x="2911700" y="1824472"/>
        <a:ext cx="313773" cy="264519"/>
      </dsp:txXfrm>
    </dsp:sp>
    <dsp:sp modelId="{3C03F0B3-025E-40E3-87BB-98004C9AC4AE}">
      <dsp:nvSpPr>
        <dsp:cNvPr id="0" name=""/>
        <dsp:cNvSpPr/>
      </dsp:nvSpPr>
      <dsp:spPr>
        <a:xfrm>
          <a:off x="155151" y="762115"/>
          <a:ext cx="2825182" cy="1204025"/>
        </a:xfrm>
        <a:prstGeom prst="ellipse">
          <a:avLst/>
        </a:prstGeom>
        <a:solidFill>
          <a:schemeClr val="bg2">
            <a:lumMod val="75000"/>
          </a:schemeClr>
        </a:solidFill>
        <a:ln w="42500" cap="flat" cmpd="sng" algn="ctr">
          <a:solidFill>
            <a:schemeClr val="bg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kern="1200" dirty="0"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Дене бітімінің кемшіліктері</a:t>
          </a:r>
          <a:endParaRPr lang="ru-RU" sz="2400" b="1" kern="1200" dirty="0">
            <a:effectLst>
              <a:glow rad="139700">
                <a:schemeClr val="accent4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68889" y="938440"/>
        <a:ext cx="1997706" cy="8513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8E68AD-2DCB-4DF4-B58A-74AB1E370E95}">
      <dsp:nvSpPr>
        <dsp:cNvPr id="0" name=""/>
        <dsp:cNvSpPr/>
      </dsp:nvSpPr>
      <dsp:spPr>
        <a:xfrm>
          <a:off x="0" y="671049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B1778-1ECD-42C9-BAAD-14217A82B25C}">
      <dsp:nvSpPr>
        <dsp:cNvPr id="0" name=""/>
        <dsp:cNvSpPr/>
      </dsp:nvSpPr>
      <dsp:spPr>
        <a:xfrm>
          <a:off x="304502" y="17858"/>
          <a:ext cx="4696412" cy="8155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rgbClr val="00206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Баланың жеке дара ерекшелігі</a:t>
          </a:r>
          <a:endParaRPr lang="ru-RU" sz="2400" b="1" u="none" kern="1200" dirty="0">
            <a:solidFill>
              <a:srgbClr val="002060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44314" y="57670"/>
        <a:ext cx="4616788" cy="735926"/>
      </dsp:txXfrm>
    </dsp:sp>
    <dsp:sp modelId="{31A6CE38-956B-4F0B-BB27-813B4644C613}">
      <dsp:nvSpPr>
        <dsp:cNvPr id="0" name=""/>
        <dsp:cNvSpPr/>
      </dsp:nvSpPr>
      <dsp:spPr>
        <a:xfrm>
          <a:off x="0" y="1756284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D38DB7-C711-45DB-9C74-4C2FD8308138}">
      <dsp:nvSpPr>
        <dsp:cNvPr id="0" name=""/>
        <dsp:cNvSpPr/>
      </dsp:nvSpPr>
      <dsp:spPr>
        <a:xfrm>
          <a:off x="285751" y="1005863"/>
          <a:ext cx="4696327" cy="91099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200" b="1" u="none" kern="1200" dirty="0">
              <a:solidFill>
                <a:srgbClr val="00206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Баланың сәтсіз отбасында тәрбиеленуі, қоғамдығы  көрсетілетін қатыгездіктер</a:t>
          </a:r>
          <a:endParaRPr lang="ru-RU" sz="2200" b="1" u="none" kern="1200" dirty="0">
            <a:solidFill>
              <a:srgbClr val="002060"/>
            </a:solidFill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30222" y="1050334"/>
        <a:ext cx="4607385" cy="822053"/>
      </dsp:txXfrm>
    </dsp:sp>
    <dsp:sp modelId="{E0CB21CA-2390-4B2C-813D-11699D916D2D}">
      <dsp:nvSpPr>
        <dsp:cNvPr id="0" name=""/>
        <dsp:cNvSpPr/>
      </dsp:nvSpPr>
      <dsp:spPr>
        <a:xfrm>
          <a:off x="0" y="2853427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99C866-192D-46ED-9DCC-E317F3DF6BC1}">
      <dsp:nvSpPr>
        <dsp:cNvPr id="0" name=""/>
        <dsp:cNvSpPr/>
      </dsp:nvSpPr>
      <dsp:spPr>
        <a:xfrm>
          <a:off x="304502" y="2092884"/>
          <a:ext cx="4696199" cy="9229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rgbClr val="00206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Қарым қатынас жасау дағдыларының дұрыс жетілмеуі</a:t>
          </a:r>
          <a:endParaRPr lang="ru-RU" sz="2400" b="1" u="none" kern="1200" dirty="0">
            <a:solidFill>
              <a:srgbClr val="002060"/>
            </a:solidFill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49554" y="2137936"/>
        <a:ext cx="4606095" cy="832798"/>
      </dsp:txXfrm>
    </dsp:sp>
    <dsp:sp modelId="{03154F5C-E26B-4C08-869C-CCEA03568859}">
      <dsp:nvSpPr>
        <dsp:cNvPr id="0" name=""/>
        <dsp:cNvSpPr/>
      </dsp:nvSpPr>
      <dsp:spPr>
        <a:xfrm>
          <a:off x="0" y="3768941"/>
          <a:ext cx="6096000" cy="277200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F66CE-86A9-456D-98BE-F6F2ECA3BE2F}">
      <dsp:nvSpPr>
        <dsp:cNvPr id="0" name=""/>
        <dsp:cNvSpPr/>
      </dsp:nvSpPr>
      <dsp:spPr>
        <a:xfrm>
          <a:off x="304502" y="3190027"/>
          <a:ext cx="4696370" cy="7412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400" b="1" u="none" kern="1200" dirty="0">
              <a:solidFill>
                <a:srgbClr val="002060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Мектеп ортасының дәстүрі, мектептегі оқыту жағдайы </a:t>
          </a:r>
          <a:endParaRPr lang="ru-RU" sz="2400" b="1" u="none" kern="1200" dirty="0">
            <a:solidFill>
              <a:srgbClr val="002060"/>
            </a:solidFill>
            <a:effectLst>
              <a:glow rad="139700">
                <a:schemeClr val="accent5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40688" y="3226213"/>
        <a:ext cx="4623998" cy="6689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79D6E-4546-4E39-B89E-0F53F40432C0}">
      <dsp:nvSpPr>
        <dsp:cNvPr id="0" name=""/>
        <dsp:cNvSpPr/>
      </dsp:nvSpPr>
      <dsp:spPr>
        <a:xfrm>
          <a:off x="1411427" y="264159"/>
          <a:ext cx="3413760" cy="3413760"/>
        </a:xfrm>
        <a:prstGeom prst="pie">
          <a:avLst>
            <a:gd name="adj1" fmla="val 16200000"/>
            <a:gd name="adj2" fmla="val 18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1" i="1" kern="1200" dirty="0">
              <a:solidFill>
                <a:schemeClr val="bg1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Мектептің үлкен болуы </a:t>
          </a:r>
          <a:endParaRPr lang="ru-RU" sz="2000" b="1" i="1" kern="1200" dirty="0">
            <a:solidFill>
              <a:schemeClr val="bg1"/>
            </a:solidFill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210560" y="987551"/>
        <a:ext cx="1219200" cy="1016000"/>
      </dsp:txXfrm>
    </dsp:sp>
    <dsp:sp modelId="{DD3BFF51-032A-4492-B45B-26AF5CC3D494}">
      <dsp:nvSpPr>
        <dsp:cNvPr id="0" name=""/>
        <dsp:cNvSpPr/>
      </dsp:nvSpPr>
      <dsp:spPr>
        <a:xfrm>
          <a:off x="1341120" y="386079"/>
          <a:ext cx="3413760" cy="3413760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 err="1"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Мұғалімдер ұжымындағы жағымсыз жағдайлар.</a:t>
          </a:r>
          <a:endParaRPr lang="ru-RU" sz="2000" b="1" kern="1200" dirty="0">
            <a:effectLst>
              <a:glow rad="139700">
                <a:schemeClr val="accent4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2153920" y="2600960"/>
        <a:ext cx="1828800" cy="894080"/>
      </dsp:txXfrm>
    </dsp:sp>
    <dsp:sp modelId="{12ED10C9-87A2-4959-8C8B-863E4E4A3A3F}">
      <dsp:nvSpPr>
        <dsp:cNvPr id="0" name=""/>
        <dsp:cNvSpPr/>
      </dsp:nvSpPr>
      <dsp:spPr>
        <a:xfrm>
          <a:off x="1270812" y="264159"/>
          <a:ext cx="3413760" cy="3413760"/>
        </a:xfrm>
        <a:prstGeom prst="pie">
          <a:avLst>
            <a:gd name="adj1" fmla="val 9000000"/>
            <a:gd name="adj2" fmla="val 162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 err="1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Балаға немқұрайлы қарау.</a:t>
          </a:r>
          <a:r>
            <a:rPr lang="ru-RU" sz="2000" b="1" i="1" kern="1200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rPr>
            <a:t> </a:t>
          </a:r>
          <a:endParaRPr lang="ru-RU" sz="2000" b="1" kern="1200" dirty="0"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666240" y="987551"/>
        <a:ext cx="1219200" cy="1016000"/>
      </dsp:txXfrm>
    </dsp:sp>
    <dsp:sp modelId="{E733DAB3-D177-49C1-ABE6-49FE98934E64}">
      <dsp:nvSpPr>
        <dsp:cNvPr id="0" name=""/>
        <dsp:cNvSpPr/>
      </dsp:nvSpPr>
      <dsp:spPr>
        <a:xfrm>
          <a:off x="1200380" y="52831"/>
          <a:ext cx="3836416" cy="3836416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15B8D7-74DE-425C-BFEF-4D7F3F16690E}">
      <dsp:nvSpPr>
        <dsp:cNvPr id="0" name=""/>
        <dsp:cNvSpPr/>
      </dsp:nvSpPr>
      <dsp:spPr>
        <a:xfrm>
          <a:off x="1129792" y="174536"/>
          <a:ext cx="3836416" cy="3836416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FE9D1E-4B9B-4B0E-B090-C23CDB7B0F4D}">
      <dsp:nvSpPr>
        <dsp:cNvPr id="0" name=""/>
        <dsp:cNvSpPr/>
      </dsp:nvSpPr>
      <dsp:spPr>
        <a:xfrm>
          <a:off x="1059203" y="52831"/>
          <a:ext cx="3836416" cy="3836416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8823F0-7A6F-47E0-A344-09744F9F2A7F}">
      <dsp:nvSpPr>
        <dsp:cNvPr id="0" name=""/>
        <dsp:cNvSpPr/>
      </dsp:nvSpPr>
      <dsp:spPr>
        <a:xfrm>
          <a:off x="4567681" y="68942"/>
          <a:ext cx="2478786" cy="1282677"/>
        </a:xfrm>
        <a:prstGeom prst="rect">
          <a:avLst/>
        </a:prstGeom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 err="1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Билеуші</a:t>
          </a:r>
          <a:r>
            <a:rPr lang="ru-RU" sz="2000" b="1" i="1" kern="1200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,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 err="1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авторитарлы</a:t>
          </a:r>
          <a:endParaRPr lang="ru-RU" sz="2000" b="1" i="1" kern="1200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4567681" y="68942"/>
        <a:ext cx="2478786" cy="1282677"/>
      </dsp:txXfrm>
    </dsp:sp>
    <dsp:sp modelId="{E6A77E7C-102B-4A7A-93BB-D976766A772D}">
      <dsp:nvSpPr>
        <dsp:cNvPr id="0" name=""/>
        <dsp:cNvSpPr/>
      </dsp:nvSpPr>
      <dsp:spPr>
        <a:xfrm>
          <a:off x="1711305" y="-30205"/>
          <a:ext cx="4810685" cy="4810685"/>
        </a:xfrm>
        <a:prstGeom prst="circularArrow">
          <a:avLst>
            <a:gd name="adj1" fmla="val 5199"/>
            <a:gd name="adj2" fmla="val 335851"/>
            <a:gd name="adj3" fmla="val 21451368"/>
            <a:gd name="adj4" fmla="val 19969684"/>
            <a:gd name="adj5" fmla="val 6066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C34AEAF6-8A86-4BB2-8ECF-1AB3DE89B6D1}">
      <dsp:nvSpPr>
        <dsp:cNvPr id="0" name=""/>
        <dsp:cNvSpPr/>
      </dsp:nvSpPr>
      <dsp:spPr>
        <a:xfrm>
          <a:off x="5017070" y="2442489"/>
          <a:ext cx="2816387" cy="1282677"/>
        </a:xfrm>
        <a:prstGeom prst="rect">
          <a:avLst/>
        </a:prstGeom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1" i="1" kern="1200" baseline="0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Анасының өмірге деген жағымсыз қатынасы</a:t>
          </a:r>
          <a:endParaRPr lang="ru-RU" sz="2000" b="1" i="1" kern="1200" baseline="0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5017070" y="2442489"/>
        <a:ext cx="2816387" cy="1282677"/>
      </dsp:txXfrm>
    </dsp:sp>
    <dsp:sp modelId="{C20CADD8-86B3-42F8-9BCD-335F460F59AD}">
      <dsp:nvSpPr>
        <dsp:cNvPr id="0" name=""/>
        <dsp:cNvSpPr/>
      </dsp:nvSpPr>
      <dsp:spPr>
        <a:xfrm rot="21207860">
          <a:off x="1693460" y="-226957"/>
          <a:ext cx="5615513" cy="5028224"/>
        </a:xfrm>
        <a:prstGeom prst="circularArrow">
          <a:avLst>
            <a:gd name="adj1" fmla="val 5199"/>
            <a:gd name="adj2" fmla="val 335851"/>
            <a:gd name="adj3" fmla="val 4620377"/>
            <a:gd name="adj4" fmla="val 2696007"/>
            <a:gd name="adj5" fmla="val 6066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A5D289A6-96E9-4C38-A36C-874A933B167A}">
      <dsp:nvSpPr>
        <dsp:cNvPr id="0" name=""/>
        <dsp:cNvSpPr/>
      </dsp:nvSpPr>
      <dsp:spPr>
        <a:xfrm>
          <a:off x="3146857" y="4036982"/>
          <a:ext cx="1779163" cy="1004400"/>
        </a:xfrm>
        <a:prstGeom prst="rect">
          <a:avLst/>
        </a:prstGeom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 err="1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Конфликтілі</a:t>
          </a:r>
          <a:endParaRPr lang="ru-RU" sz="2000" b="1" i="1" kern="1200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146857" y="4036982"/>
        <a:ext cx="1779163" cy="1004400"/>
      </dsp:txXfrm>
    </dsp:sp>
    <dsp:sp modelId="{6ADEFBDD-B35F-4781-B0F0-2871E295A0C5}">
      <dsp:nvSpPr>
        <dsp:cNvPr id="0" name=""/>
        <dsp:cNvSpPr/>
      </dsp:nvSpPr>
      <dsp:spPr>
        <a:xfrm>
          <a:off x="482115" y="-181751"/>
          <a:ext cx="4810685" cy="4810685"/>
        </a:xfrm>
        <a:prstGeom prst="circularArrow">
          <a:avLst>
            <a:gd name="adj1" fmla="val 5199"/>
            <a:gd name="adj2" fmla="val 335851"/>
            <a:gd name="adj3" fmla="val 7751890"/>
            <a:gd name="adj4" fmla="val 5185842"/>
            <a:gd name="adj5" fmla="val 6066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767F2A2F-9F05-4AD9-A756-BE664BA60004}">
      <dsp:nvSpPr>
        <dsp:cNvPr id="0" name=""/>
        <dsp:cNvSpPr/>
      </dsp:nvSpPr>
      <dsp:spPr>
        <a:xfrm>
          <a:off x="0" y="2442481"/>
          <a:ext cx="2567881" cy="1282677"/>
        </a:xfrm>
        <a:prstGeom prst="rect">
          <a:avLst/>
        </a:prstGeom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 err="1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Генетикалық тұрғыда бейімділігі</a:t>
          </a:r>
          <a:endParaRPr lang="ru-RU" sz="2000" b="1" i="1" kern="1200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0" y="2442481"/>
        <a:ext cx="2567881" cy="1282677"/>
      </dsp:txXfrm>
    </dsp:sp>
    <dsp:sp modelId="{23439765-AA04-4BE0-BF04-C9071AA9784E}">
      <dsp:nvSpPr>
        <dsp:cNvPr id="0" name=""/>
        <dsp:cNvSpPr/>
      </dsp:nvSpPr>
      <dsp:spPr>
        <a:xfrm>
          <a:off x="946690" y="42699"/>
          <a:ext cx="4810685" cy="4810685"/>
        </a:xfrm>
        <a:prstGeom prst="circularArrow">
          <a:avLst>
            <a:gd name="adj1" fmla="val 5199"/>
            <a:gd name="adj2" fmla="val 335851"/>
            <a:gd name="adj3" fmla="val 12227332"/>
            <a:gd name="adj4" fmla="val 10808957"/>
            <a:gd name="adj5" fmla="val 6066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  <dsp:sp modelId="{59FE3706-AEB6-4C0F-A162-A0884FBA9B9B}">
      <dsp:nvSpPr>
        <dsp:cNvPr id="0" name=""/>
        <dsp:cNvSpPr/>
      </dsp:nvSpPr>
      <dsp:spPr>
        <a:xfrm>
          <a:off x="1055913" y="118033"/>
          <a:ext cx="1635772" cy="1282677"/>
        </a:xfrm>
        <a:prstGeom prst="rect">
          <a:avLst/>
        </a:prstGeom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000" b="1" i="1" kern="1200" dirty="0">
              <a:solidFill>
                <a:srgbClr val="00206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Толық емес</a:t>
          </a:r>
          <a:endParaRPr lang="ru-RU" sz="2000" b="1" i="1" kern="1200" dirty="0">
            <a:solidFill>
              <a:srgbClr val="002060"/>
            </a:solidFill>
            <a:effectLst>
              <a:glow rad="228600">
                <a:schemeClr val="accent3">
                  <a:satMod val="175000"/>
                  <a:alpha val="40000"/>
                </a:schemeClr>
              </a:glow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055913" y="118033"/>
        <a:ext cx="1635772" cy="1282677"/>
      </dsp:txXfrm>
    </dsp:sp>
    <dsp:sp modelId="{0BC84192-B887-44FD-8B62-53561C59E8BC}">
      <dsp:nvSpPr>
        <dsp:cNvPr id="0" name=""/>
        <dsp:cNvSpPr/>
      </dsp:nvSpPr>
      <dsp:spPr>
        <a:xfrm>
          <a:off x="1334782" y="87718"/>
          <a:ext cx="4810685" cy="4810685"/>
        </a:xfrm>
        <a:prstGeom prst="circularArrow">
          <a:avLst>
            <a:gd name="adj1" fmla="val 5199"/>
            <a:gd name="adj2" fmla="val 335851"/>
            <a:gd name="adj3" fmla="val 17573103"/>
            <a:gd name="adj4" fmla="val 14331972"/>
            <a:gd name="adj5" fmla="val 6066"/>
          </a:avLst>
        </a:prstGeom>
        <a:gradFill rotWithShape="1">
          <a:gsLst>
            <a:gs pos="0">
              <a:schemeClr val="accent3">
                <a:tint val="65000"/>
                <a:satMod val="270000"/>
              </a:schemeClr>
            </a:gs>
            <a:gs pos="25000">
              <a:schemeClr val="accent3">
                <a:tint val="60000"/>
                <a:satMod val="300000"/>
              </a:schemeClr>
            </a:gs>
            <a:gs pos="100000">
              <a:schemeClr val="accent3">
                <a:tint val="29000"/>
                <a:satMod val="40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atMod val="150000"/>
            </a:schemeClr>
          </a:solidFill>
          <a:prstDash val="solid"/>
        </a:ln>
        <a:effectLst>
          <a:outerShdw blurRad="65500" dist="38100" dir="5400000" rotWithShape="0">
            <a:srgbClr val="000000">
              <a:alpha val="4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5C35ED-0E55-4916-BD9C-B5365552CB7D}">
      <dsp:nvSpPr>
        <dsp:cNvPr id="0" name=""/>
        <dsp:cNvSpPr/>
      </dsp:nvSpPr>
      <dsp:spPr>
        <a:xfrm>
          <a:off x="2447933" y="0"/>
          <a:ext cx="3671900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20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Өзара әрекеттесе алу</a:t>
          </a:r>
          <a:endParaRPr lang="ru-RU" sz="20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20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Өзін өзі сыйлау</a:t>
          </a:r>
          <a:endParaRPr lang="ru-RU" sz="20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2000" kern="1200" noProof="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Психологиялық қорғаныс</a:t>
          </a:r>
        </a:p>
      </dsp:txBody>
      <dsp:txXfrm>
        <a:off x="2447933" y="158750"/>
        <a:ext cx="3195650" cy="952499"/>
      </dsp:txXfrm>
    </dsp:sp>
    <dsp:sp modelId="{93435D0D-8014-47BD-892B-DF9A9D2C16ED}">
      <dsp:nvSpPr>
        <dsp:cNvPr id="0" name=""/>
        <dsp:cNvSpPr/>
      </dsp:nvSpPr>
      <dsp:spPr>
        <a:xfrm>
          <a:off x="0" y="0"/>
          <a:ext cx="2447933" cy="1269999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200" b="1" kern="1200" noProof="0" dirty="0">
              <a:latin typeface="Times New Roman" pitchFamily="18" charset="0"/>
              <a:cs typeface="Times New Roman" pitchFamily="18" charset="0"/>
            </a:rPr>
            <a:t>Дағдыларды қалыптастыру:</a:t>
          </a:r>
        </a:p>
      </dsp:txBody>
      <dsp:txXfrm>
        <a:off x="61996" y="61996"/>
        <a:ext cx="2323941" cy="1146007"/>
      </dsp:txXfrm>
    </dsp:sp>
    <dsp:sp modelId="{815B7E89-483D-440D-8904-0AF624AC0837}">
      <dsp:nvSpPr>
        <dsp:cNvPr id="0" name=""/>
        <dsp:cNvSpPr/>
      </dsp:nvSpPr>
      <dsp:spPr>
        <a:xfrm>
          <a:off x="2447933" y="1383461"/>
          <a:ext cx="3671900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20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Келіссөз орната білу</a:t>
          </a:r>
          <a:endParaRPr lang="ru-RU" sz="1100" kern="1200" dirty="0">
            <a:solidFill>
              <a:srgbClr val="000066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20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Өзін ұстай білу</a:t>
          </a:r>
          <a:endParaRPr lang="ru-RU" sz="20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2000" kern="12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Төзімділік таныта білу</a:t>
          </a:r>
          <a:endParaRPr lang="ru-RU" sz="2000" kern="1200" dirty="0">
            <a:solidFill>
              <a:srgbClr val="000066"/>
            </a:solidFill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100" kern="1200" dirty="0"/>
        </a:p>
      </dsp:txBody>
      <dsp:txXfrm>
        <a:off x="2447933" y="1542211"/>
        <a:ext cx="3195650" cy="952499"/>
      </dsp:txXfrm>
    </dsp:sp>
    <dsp:sp modelId="{25C86813-5143-4256-BCF4-D75B836BDA4C}">
      <dsp:nvSpPr>
        <dsp:cNvPr id="0" name=""/>
        <dsp:cNvSpPr/>
      </dsp:nvSpPr>
      <dsp:spPr>
        <a:xfrm>
          <a:off x="0" y="1397000"/>
          <a:ext cx="2447933" cy="1269999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2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200" b="1" kern="1200" noProof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Білу керек:</a:t>
          </a:r>
        </a:p>
      </dsp:txBody>
      <dsp:txXfrm>
        <a:off x="61996" y="1458996"/>
        <a:ext cx="2323941" cy="1146007"/>
      </dsp:txXfrm>
    </dsp:sp>
    <dsp:sp modelId="{AC3CF7D6-FF61-4950-84EA-ED63D027B43B}">
      <dsp:nvSpPr>
        <dsp:cNvPr id="0" name=""/>
        <dsp:cNvSpPr/>
      </dsp:nvSpPr>
      <dsp:spPr>
        <a:xfrm>
          <a:off x="2447933" y="2793999"/>
          <a:ext cx="3671900" cy="126999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2200" kern="1200" noProof="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Құндылықтар жүйесін дұрыс қалыптастыру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k-KZ" sz="2200" kern="1200" noProof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rPr>
            <a:t>толеранттылық</a:t>
          </a:r>
        </a:p>
      </dsp:txBody>
      <dsp:txXfrm>
        <a:off x="2447933" y="2952749"/>
        <a:ext cx="3195650" cy="952499"/>
      </dsp:txXfrm>
    </dsp:sp>
    <dsp:sp modelId="{0B2FE1EF-9185-41E6-A22D-E77926479C14}">
      <dsp:nvSpPr>
        <dsp:cNvPr id="0" name=""/>
        <dsp:cNvSpPr/>
      </dsp:nvSpPr>
      <dsp:spPr>
        <a:xfrm>
          <a:off x="0" y="2793999"/>
          <a:ext cx="2447933" cy="1269999"/>
        </a:xfrm>
        <a:prstGeom prst="roundRect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425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k-KZ" sz="2200" kern="1200" noProof="0" dirty="0">
              <a:latin typeface="Times New Roman" pitchFamily="18" charset="0"/>
              <a:cs typeface="Times New Roman" pitchFamily="18" charset="0"/>
            </a:rPr>
            <a:t>Тәрбиелеу керек:</a:t>
          </a:r>
        </a:p>
      </dsp:txBody>
      <dsp:txXfrm>
        <a:off x="61996" y="2855995"/>
        <a:ext cx="2323941" cy="1146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07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07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106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CD279-19E0-46E3-BC33-961992B2327E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2385D-7E80-4151-B588-6E57A752D7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473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k-KZ" dirty="0"/>
              <a:t>ее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2385D-7E80-4151-B588-6E57A752D762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16.11.2020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8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 /><Relationship Id="rId2" Type="http://schemas.openxmlformats.org/officeDocument/2006/relationships/diagramData" Target="../diagrams/data3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3.xml" /><Relationship Id="rId5" Type="http://schemas.openxmlformats.org/officeDocument/2006/relationships/diagramColors" Target="../diagrams/colors3.xml" /><Relationship Id="rId4" Type="http://schemas.openxmlformats.org/officeDocument/2006/relationships/diagramQuickStyle" Target="../diagrams/quickStyle3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 /><Relationship Id="rId2" Type="http://schemas.openxmlformats.org/officeDocument/2006/relationships/diagramData" Target="../diagrams/data4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4.xml" /><Relationship Id="rId5" Type="http://schemas.openxmlformats.org/officeDocument/2006/relationships/diagramColors" Target="../diagrams/colors4.xml" /><Relationship Id="rId4" Type="http://schemas.openxmlformats.org/officeDocument/2006/relationships/diagramQuickStyle" Target="../diagrams/quickStyle4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 /><Relationship Id="rId2" Type="http://schemas.openxmlformats.org/officeDocument/2006/relationships/diagramData" Target="../diagrams/data5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5.xml" /><Relationship Id="rId5" Type="http://schemas.openxmlformats.org/officeDocument/2006/relationships/diagramColors" Target="../diagrams/colors5.xml" /><Relationship Id="rId4" Type="http://schemas.openxmlformats.org/officeDocument/2006/relationships/diagramQuickStyle" Target="../diagrams/quickStyle5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 /><Relationship Id="rId7" Type="http://schemas.openxmlformats.org/officeDocument/2006/relationships/image" Target="../media/image16.jpeg" /><Relationship Id="rId2" Type="http://schemas.openxmlformats.org/officeDocument/2006/relationships/diagramData" Target="../diagrams/data6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6.xml" /><Relationship Id="rId5" Type="http://schemas.openxmlformats.org/officeDocument/2006/relationships/diagramColors" Target="../diagrams/colors6.xml" /><Relationship Id="rId4" Type="http://schemas.openxmlformats.org/officeDocument/2006/relationships/diagramQuickStyle" Target="../diagrams/quickStyle6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 /><Relationship Id="rId2" Type="http://schemas.openxmlformats.org/officeDocument/2006/relationships/diagramData" Target="../diagrams/data7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7.xml" /><Relationship Id="rId5" Type="http://schemas.openxmlformats.org/officeDocument/2006/relationships/diagramColors" Target="../diagrams/colors7.xml" /><Relationship Id="rId4" Type="http://schemas.openxmlformats.org/officeDocument/2006/relationships/diagramQuickStyle" Target="../diagrams/quickStyle7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 /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 /><Relationship Id="rId3" Type="http://schemas.openxmlformats.org/officeDocument/2006/relationships/diagramLayout" Target="../diagrams/layout8.xml" /><Relationship Id="rId7" Type="http://schemas.openxmlformats.org/officeDocument/2006/relationships/diagramData" Target="../diagrams/data9.xml" /><Relationship Id="rId2" Type="http://schemas.openxmlformats.org/officeDocument/2006/relationships/diagramData" Target="../diagrams/data8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8.xml" /><Relationship Id="rId11" Type="http://schemas.microsoft.com/office/2007/relationships/diagramDrawing" Target="../diagrams/drawing9.xml" /><Relationship Id="rId5" Type="http://schemas.openxmlformats.org/officeDocument/2006/relationships/diagramColors" Target="../diagrams/colors8.xml" /><Relationship Id="rId10" Type="http://schemas.openxmlformats.org/officeDocument/2006/relationships/diagramColors" Target="../diagrams/colors9.xml" /><Relationship Id="rId4" Type="http://schemas.openxmlformats.org/officeDocument/2006/relationships/diagramQuickStyle" Target="../diagrams/quickStyle8.xml" /><Relationship Id="rId9" Type="http://schemas.openxmlformats.org/officeDocument/2006/relationships/diagramQuickStyle" Target="../diagrams/quickStyle9.xml" 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 /><Relationship Id="rId2" Type="http://schemas.openxmlformats.org/officeDocument/2006/relationships/slideLayout" Target="../slideLayouts/slideLayout2.xml" /><Relationship Id="rId1" Type="http://schemas.openxmlformats.org/officeDocument/2006/relationships/video" Target="file:///C:/Users/2015/Desktop/&#1084;&#1072;&#1081;&#1096;&#1072;%20&#1072;&#1087;&#1072;&#1081;%20&#1053;&#1091;&#1088;&#1072;&#1081;&#1085;&#1072;/&#1053;&#1077;%20&#1073;&#1077;&#1081;&#1090;&#1077;%20&#1076;&#1077;&#1090;&#1077;&#1081;!.mp4" TargetMode="External" 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 /><Relationship Id="rId3" Type="http://schemas.openxmlformats.org/officeDocument/2006/relationships/diagramLayout" Target="../diagrams/layout1.xml" /><Relationship Id="rId7" Type="http://schemas.openxmlformats.org/officeDocument/2006/relationships/image" Target="../media/image8.jpeg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10" Type="http://schemas.openxmlformats.org/officeDocument/2006/relationships/image" Target="../media/image11.jpeg" /><Relationship Id="rId4" Type="http://schemas.openxmlformats.org/officeDocument/2006/relationships/diagramQuickStyle" Target="../diagrams/quickStyle1.xml" /><Relationship Id="rId9" Type="http://schemas.openxmlformats.org/officeDocument/2006/relationships/image" Target="../media/image10.jpeg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5" Type="http://schemas.openxmlformats.org/officeDocument/2006/relationships/diagramColors" Target="../diagrams/colors2.xml" /><Relationship Id="rId4" Type="http://schemas.openxmlformats.org/officeDocument/2006/relationships/diagramQuickStyle" Target="../diagrams/quickStyle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ru-RU" sz="2400" dirty="0">
                <a:latin typeface="Calibri" pitchFamily="34" charset="0"/>
                <a:cs typeface="Calibri" pitchFamily="34" charset="0"/>
              </a:rPr>
            </a:b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1357290" y="928670"/>
            <a:ext cx="6510415" cy="98106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ctr"/>
            <a:r>
              <a:rPr lang="kk-KZ" sz="3200" b="1" i="1" dirty="0">
                <a:solidFill>
                  <a:schemeClr val="bg2">
                    <a:lumMod val="50000"/>
                  </a:schemeClr>
                </a:solidFill>
              </a:rPr>
              <a:t>Қауіпсіз білім ортасын қамтамасыз ету және мектептегі күш көрсетудің алдын алу</a:t>
            </a:r>
            <a:endParaRPr lang="ru-RU" sz="3200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endParaRPr lang="ru-RU" sz="3200" dirty="0"/>
          </a:p>
          <a:p>
            <a:endParaRPr lang="ru-RU" dirty="0"/>
          </a:p>
        </p:txBody>
      </p:sp>
      <p:pic>
        <p:nvPicPr>
          <p:cNvPr id="1026" name="Picture 2" descr="C:\Documents and Settings\ЛЮТИК\Рабочий стол\ира презентация\3140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143116"/>
            <a:ext cx="5072098" cy="33575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571480"/>
            <a:ext cx="7030564" cy="12144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kk-KZ" sz="32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Физикалық зорлық-зомбылықтың </a:t>
            </a:r>
            <a:br>
              <a:rPr lang="kk-KZ" sz="32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2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көріну формасы</a:t>
            </a:r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714348" y="2071678"/>
          <a:ext cx="7643866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500990" cy="403244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i="1" dirty="0" err="1">
                <a:ln w="19050">
                  <a:solidFill>
                    <a:srgbClr val="00B0F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Мектепте</a:t>
            </a:r>
            <a:r>
              <a:rPr lang="ru-RU" i="1" dirty="0">
                <a:ln w="19050">
                  <a:solidFill>
                    <a:srgbClr val="00B0F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n w="19050">
                  <a:solidFill>
                    <a:srgbClr val="00B0F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зорлық</a:t>
            </a:r>
            <a:r>
              <a:rPr lang="en-US" i="1" dirty="0">
                <a:ln w="19050">
                  <a:solidFill>
                    <a:srgbClr val="00B0F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i="1" dirty="0">
                <a:ln w="19050">
                  <a:solidFill>
                    <a:srgbClr val="00B0F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зомбылықтың құрбаны болған бала өте қатты психикалық күйзелісте болады, себебі мектеп еріксіз оқуға баруға тура келгендіктен, жәбірленген бала кінәлілерге қайта оралуына тура келеді. </a:t>
            </a:r>
            <a:endParaRPr lang="ru-RU" i="1" dirty="0">
              <a:ln w="19050">
                <a:solidFill>
                  <a:srgbClr val="00B0F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272808" cy="1093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/>
            <a:r>
              <a:rPr lang="ru-RU" dirty="0" err="1">
                <a:ln>
                  <a:solidFill>
                    <a:srgbClr val="00B0F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Зорлық</a:t>
            </a:r>
            <a:r>
              <a:rPr lang="en-US" dirty="0">
                <a:ln>
                  <a:solidFill>
                    <a:srgbClr val="00B0F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dirty="0" err="1">
                <a:ln>
                  <a:solidFill>
                    <a:srgbClr val="00B0F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зомбылық құрбаны болатын</a:t>
            </a:r>
            <a:r>
              <a:rPr lang="ru-RU" dirty="0">
                <a:ln>
                  <a:solidFill>
                    <a:srgbClr val="00B0F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n>
                  <a:solidFill>
                    <a:srgbClr val="00B0F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балаларға тән белгілер</a:t>
            </a:r>
            <a:endParaRPr lang="ru-RU" dirty="0">
              <a:ln>
                <a:solidFill>
                  <a:srgbClr val="00B0F0"/>
                </a:solidFill>
              </a:ln>
              <a:solidFill>
                <a:schemeClr val="accent3">
                  <a:lumMod val="5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785926"/>
          <a:ext cx="8183563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30352"/>
            <a:ext cx="7500990" cy="1386480"/>
          </a:xfrm>
          <a:ln>
            <a:solidFill>
              <a:schemeClr val="bg2">
                <a:lumMod val="50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buNone/>
            </a:pPr>
            <a:r>
              <a:rPr lang="kk-KZ" sz="3600" b="1" dirty="0">
                <a:solidFill>
                  <a:srgbClr val="000066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Мектептегі қатыгездікпен зорлық зомбылық себептері.</a:t>
            </a:r>
            <a:endParaRPr lang="kk-KZ" sz="3600" dirty="0">
              <a:solidFill>
                <a:srgbClr val="000066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1714480" y="235743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476672"/>
            <a:ext cx="4857784" cy="120032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Сонымен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бірге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мектептегі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зорлық зомбылыққа ықпал етеді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solidFill>
                <a:schemeClr val="accent3">
                  <a:lumMod val="50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048000" y="150017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4348" y="2285992"/>
            <a:ext cx="2857520" cy="26432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357166"/>
            <a:ext cx="7286676" cy="83727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kk-KZ" sz="2200" dirty="0"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«Тәуекелшіл тобына» жататын отбасылардың балаларының мінез-құлқы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285860"/>
          <a:ext cx="8183562" cy="5184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48" y="3500438"/>
            <a:ext cx="4143404" cy="207170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kk-KZ" sz="3600" b="1" dirty="0">
                <a:solidFill>
                  <a:srgbClr val="002060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Өзімізді қалай қорғауға болады???</a:t>
            </a:r>
          </a:p>
        </p:txBody>
      </p:sp>
      <p:pic>
        <p:nvPicPr>
          <p:cNvPr id="4" name="Рисунок 3" descr="Рисунок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642918"/>
            <a:ext cx="2857520" cy="26432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kula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42984"/>
            <a:ext cx="3501056" cy="40719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642918"/>
            <a:ext cx="6643734" cy="107157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kk-K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Зорлық</a:t>
            </a:r>
            <a:r>
              <a:rPr 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зомбылықтың құрбаны болмауға кеңес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86182" y="2930168"/>
            <a:ext cx="467425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kk-KZ" sz="2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Кеңес 1.</a:t>
            </a:r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Себебін ұғыну</a:t>
            </a:r>
          </a:p>
          <a:p>
            <a:endParaRPr lang="kk-KZ" sz="2400" b="1" i="1" u="sng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Кеңес 2.</a:t>
            </a:r>
            <a:r>
              <a:rPr lang="kk-KZ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Ешнәрсеге мән бермей, көзқарасыңды өзгерт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endParaRPr lang="ru-RU" sz="2400" b="1" u="sng" dirty="0">
              <a:latin typeface="Comic Sans MS" pitchFamily="66" charset="0"/>
            </a:endParaRPr>
          </a:p>
        </p:txBody>
      </p:sp>
      <p:pic>
        <p:nvPicPr>
          <p:cNvPr id="5" name="Рисунок 4" descr="x_de7364c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428868"/>
            <a:ext cx="3019426" cy="29744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6552728" cy="109323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4000" dirty="0">
                <a:latin typeface="Comic Sans MS" pitchFamily="66" charset="0"/>
              </a:rPr>
              <a:t>     </a:t>
            </a:r>
            <a:br>
              <a:rPr lang="ru-RU" sz="4000" dirty="0">
                <a:latin typeface="Comic Sans MS" pitchFamily="66" charset="0"/>
              </a:rPr>
            </a:br>
            <a:r>
              <a:rPr lang="kk-KZ" sz="3300" b="0" dirty="0">
                <a:latin typeface="Times New Roman" pitchFamily="18" charset="0"/>
                <a:cs typeface="Times New Roman" pitchFamily="18" charset="0"/>
              </a:rPr>
              <a:t>Мектептегі күш көрсетудің алдын алу бойынша психологиялық  әрекеттер</a:t>
            </a:r>
            <a:endParaRPr lang="ru-RU" sz="33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3116"/>
            <a:ext cx="7100862" cy="35901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Мектептег</a:t>
            </a:r>
            <a:r>
              <a:rPr lang="kk-KZ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 психоэмоциональдық ортаны диагностикалау</a:t>
            </a:r>
            <a:endParaRPr lang="ru-RU" sz="24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kk-KZ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Педагогтарға және ата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аналарға психологиялық ағарту және кеңес беру жұмыстарын ұйымдастыру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Зорлық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зомбылықты бастан кешкен балаларға кеңес беру, түзету жұмыстарын ұйымдастыру </a:t>
            </a:r>
          </a:p>
          <a:p>
            <a:pPr>
              <a:buFont typeface="Wingdings" pitchFamily="2" charset="2"/>
              <a:buChar char="Ø"/>
            </a:pPr>
            <a:r>
              <a:rPr lang="kk-KZ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Балалармен ақпараттандыру</a:t>
            </a:r>
            <a:r>
              <a:rPr lang="en-US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сауаттандыру жұмыстарын ұйымдастыру</a:t>
            </a:r>
          </a:p>
          <a:p>
            <a:pPr>
              <a:buFont typeface="Wingdings" pitchFamily="2" charset="2"/>
              <a:buChar char="Ø"/>
            </a:pPr>
            <a:endParaRPr lang="ru-RU" sz="18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endParaRPr lang="ru-RU" sz="18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01182"/>
            <a:ext cx="8031836" cy="69557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kk-KZ" sz="4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Күш көрсетудің алдын алу тәсілдері</a:t>
            </a:r>
            <a:endParaRPr lang="ru-RU" sz="4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00174"/>
            <a:ext cx="6929486" cy="4143404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Font typeface="Wingdings" pitchFamily="2" charset="2"/>
              <a:buChar char="§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Іскерлік және рольдік ойындар ұйымдастыру</a:t>
            </a:r>
          </a:p>
          <a:p>
            <a:pPr>
              <a:buFont typeface="Wingdings" pitchFamily="2" charset="2"/>
              <a:buChar char="§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Психологиялық тренингтер өткізу</a:t>
            </a:r>
          </a:p>
          <a:p>
            <a:pPr>
              <a:buFont typeface="Wingdings" pitchFamily="2" charset="2"/>
              <a:buChar char="§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Ата-аналармен бірлескен жұмыстар ұйымдастыру</a:t>
            </a:r>
          </a:p>
          <a:p>
            <a:pPr>
              <a:buFont typeface="Wingdings" pitchFamily="2" charset="2"/>
              <a:buChar char="§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Импровизациялық, ситуациялық ойындар</a:t>
            </a:r>
          </a:p>
          <a:p>
            <a:pPr>
              <a:buFont typeface="Wingdings" pitchFamily="2" charset="2"/>
              <a:buChar char="§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Кері байланысты орнатуға мүмкіндік беретін жаттығулар</a:t>
            </a:r>
          </a:p>
          <a:p>
            <a:pPr>
              <a:buFont typeface="Wingdings" pitchFamily="2" charset="2"/>
              <a:buChar char="§"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Топтық талқылаулар ұйымдастыру.</a:t>
            </a:r>
            <a:br>
              <a:rPr lang="kk-KZ" dirty="0"/>
            </a:br>
            <a:endParaRPr lang="kk-KZ" dirty="0"/>
          </a:p>
        </p:txBody>
      </p:sp>
      <p:pic>
        <p:nvPicPr>
          <p:cNvPr id="4" name="Рисунок 3" descr="Рисунок1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57950" y="4286256"/>
            <a:ext cx="2376300" cy="21431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1428760"/>
          </a:xfrm>
        </p:spPr>
        <p:txBody>
          <a:bodyPr>
            <a:noAutofit/>
          </a:bodyPr>
          <a:lstStyle/>
          <a:p>
            <a:r>
              <a:rPr lang="ru-RU" sz="3700" dirty="0">
                <a:latin typeface="Constantia" pitchFamily="18" charset="0"/>
              </a:rPr>
              <a:t>    </a:t>
            </a:r>
            <a:br>
              <a:rPr lang="ru-RU" sz="3700" dirty="0">
                <a:latin typeface="Constantia" pitchFamily="18" charset="0"/>
              </a:rPr>
            </a:br>
            <a:br>
              <a:rPr lang="ru-RU" sz="3700" dirty="0">
                <a:latin typeface="Constantia" pitchFamily="18" charset="0"/>
              </a:rPr>
            </a:br>
            <a:endParaRPr lang="ru-RU" sz="3700" dirty="0">
              <a:solidFill>
                <a:schemeClr val="tx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643182"/>
            <a:ext cx="8183880" cy="3330696"/>
          </a:xfrm>
        </p:spPr>
        <p:txBody>
          <a:bodyPr/>
          <a:lstStyle/>
          <a:p>
            <a:pPr algn="ctr">
              <a:buNone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  </a:t>
            </a:r>
            <a:endParaRPr lang="ru-RU" sz="3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  <a:p>
            <a:pPr>
              <a:buNone/>
            </a:pPr>
            <a:r>
              <a:rPr lang="ru-RU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86380" y="1186874"/>
            <a:ext cx="3030036" cy="3970318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b="1" dirty="0">
                <a:solidFill>
                  <a:schemeClr val="accent4">
                    <a:lumMod val="50000"/>
                  </a:schemeClr>
                </a:solidFill>
              </a:rPr>
              <a:t>Мектептегі 5 баланың біреуі, яғни 20%  мұғалім тарапынан зорлық зомбылық көреді. </a:t>
            </a:r>
          </a:p>
          <a:p>
            <a:pPr algn="ctr"/>
            <a:endParaRPr lang="kk-KZ" sz="1400" b="1" dirty="0"/>
          </a:p>
          <a:p>
            <a:pPr algn="ctr"/>
            <a:r>
              <a:rPr lang="kk-KZ" b="1" dirty="0">
                <a:solidFill>
                  <a:schemeClr val="bg2">
                    <a:lumMod val="50000"/>
                  </a:schemeClr>
                </a:solidFill>
              </a:rPr>
              <a:t>Жасөспірімнің 89% қиын жағдайда  мұғалімнен ешқашан көмек сұрамайды.  </a:t>
            </a:r>
          </a:p>
          <a:p>
            <a:pPr algn="ctr"/>
            <a:endParaRPr lang="kk-KZ" sz="1400" b="1" dirty="0"/>
          </a:p>
          <a:p>
            <a:pPr algn="ctr"/>
            <a:r>
              <a:rPr lang="kk-KZ" b="1" dirty="0">
                <a:solidFill>
                  <a:schemeClr val="accent4">
                    <a:lumMod val="50000"/>
                  </a:schemeClr>
                </a:solidFill>
              </a:rPr>
              <a:t>Мұғалімнің 65% беделі жоқ болып табылады. </a:t>
            </a:r>
          </a:p>
        </p:txBody>
      </p:sp>
      <p:pic>
        <p:nvPicPr>
          <p:cNvPr id="5" name="Рисунок 4" descr="Рисунок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714356"/>
            <a:ext cx="3638550" cy="4786346"/>
          </a:xfrm>
          <a:prstGeom prst="ellipse">
            <a:avLst/>
          </a:prstGeom>
          <a:ln w="63500" cap="rnd">
            <a:solidFill>
              <a:schemeClr val="accent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71480"/>
            <a:ext cx="7858180" cy="1129328"/>
          </a:xfr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Зорлық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зомбылықпен күрес жолы</a:t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2643188"/>
          <a:ext cx="8183562" cy="2571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1571604" y="2071678"/>
          <a:ext cx="611983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916832"/>
            <a:ext cx="7643866" cy="373358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 lvl="0"/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 Сізге нақты біреудің қызығушылығын  қорғауға болмайтынын есіңізде сақтаңыз.  </a:t>
            </a:r>
          </a:p>
          <a:p>
            <a:pPr lvl="0"/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Ата-анаға басқа мектепке ауыстыруға ұсыныс жасауға қорықпаңыз. </a:t>
            </a:r>
          </a:p>
          <a:p>
            <a:pPr lvl="0"/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 қарым –қатынас мәдениетін жетілдіруге бағытталған бағдарлама жасау қажет. </a:t>
            </a:r>
          </a:p>
          <a:p>
            <a:pPr lvl="0"/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Күш көрсету формаларының зиянын ашатын әртүрлі жағдайларды қолданыңыз –телебағдарлама, көркем фильм, өмірден алынған оқиғалар </a:t>
            </a:r>
          </a:p>
          <a:p>
            <a:pPr lvl="0"/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Ақыл айтуға көп назар аудара бермеңіз </a:t>
            </a:r>
          </a:p>
          <a:p>
            <a:pPr lvl="0"/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Баланың агрессиясын тудырмаңыз.</a:t>
            </a:r>
          </a:p>
          <a:p>
            <a:pPr lvl="0"/>
            <a:r>
              <a:rPr lang="kk-KZ" sz="3500" i="1" dirty="0">
                <a:latin typeface="Times New Roman" pitchFamily="18" charset="0"/>
                <a:cs typeface="Times New Roman" pitchFamily="18" charset="0"/>
              </a:rPr>
              <a:t> балаға күш көрсеткен әріптесіңізді жасырып қалмаңыз.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764704"/>
            <a:ext cx="80984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dirty="0" err="1">
                <a:solidFill>
                  <a:srgbClr val="000066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Қандай әрекеттер жасауға болады</a:t>
            </a:r>
            <a:r>
              <a:rPr lang="ru-RU" sz="3600" b="1" i="1" dirty="0">
                <a:solidFill>
                  <a:srgbClr val="000066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???</a:t>
            </a:r>
            <a:endParaRPr lang="ru-RU" sz="3600" b="1" dirty="0"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53975" dist="22860" dir="5400000" algn="tl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8183880" cy="428457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br>
              <a:rPr lang="ru-RU" sz="3000" dirty="0">
                <a:latin typeface="Comic Sans MS" pitchFamily="66" charset="0"/>
              </a:rPr>
            </a:br>
            <a:r>
              <a:rPr lang="kk-KZ" sz="3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1. Мен саған сенемін.</a:t>
            </a:r>
            <a:br>
              <a:rPr lang="kk-KZ" sz="3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2. Сенің мұндай жағдайға душар болғаның, өкінішті.</a:t>
            </a:r>
            <a:br>
              <a:rPr lang="kk-KZ" sz="3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3. Бұл сенің күнәң емес.</a:t>
            </a:r>
            <a:br>
              <a:rPr lang="kk-KZ" sz="3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4. Бұл туралы сенің маған айтқаның жақсы болды.</a:t>
            </a:r>
            <a:br>
              <a:rPr lang="kk-KZ" sz="3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0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5. Мен сенің қауіпсіздігіңді қамтамасыз етуге тырысамын.</a:t>
            </a:r>
            <a:br>
              <a:rPr lang="kk-KZ" sz="3000" dirty="0">
                <a:latin typeface="Comic Sans MS" pitchFamily="66" charset="0"/>
              </a:rPr>
            </a:br>
            <a:endParaRPr lang="kk-KZ" sz="3000" dirty="0">
              <a:latin typeface="Comic Sans MS" pitchFamily="66" charset="0"/>
            </a:endParaRPr>
          </a:p>
        </p:txBody>
      </p:sp>
      <p:pic>
        <p:nvPicPr>
          <p:cNvPr id="4" name="Рисунок 3" descr="143880t20h52f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5013176"/>
            <a:ext cx="3534752" cy="15722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611560" y="335558"/>
            <a:ext cx="76328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i="1" dirty="0">
                <a:solidFill>
                  <a:srgbClr val="000066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Зорлық-зомбылықтың құрбаны болған баламен жұмыс: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Comic Sans MS" pitchFamily="66" charset="0"/>
              </a:rPr>
              <a:t>        </a:t>
            </a:r>
          </a:p>
        </p:txBody>
      </p:sp>
      <p:pic>
        <p:nvPicPr>
          <p:cNvPr id="4" name="Содержимое 3" descr="Рисунок1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746249"/>
            <a:ext cx="4946707" cy="491499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571480"/>
            <a:ext cx="8183880" cy="213744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kk-KZ" sz="32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Мектептегі күш көрсету</a:t>
            </a:r>
            <a:r>
              <a:rPr lang="kk-KZ" sz="3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– бұл балалар арасында,  сонымен қатар мұғалімдердің оқушыларға немесе оқушылардың мұғалімге күш көрсетуі. 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get_img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996952"/>
            <a:ext cx="3713636" cy="3133380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07-ata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3504" y="2996952"/>
            <a:ext cx="2884880" cy="3103064"/>
          </a:xfrm>
          <a:prstGeom prst="roundRect">
            <a:avLst>
              <a:gd name="adj" fmla="val 16667"/>
            </a:avLst>
          </a:prstGeom>
          <a:ln>
            <a:solidFill>
              <a:schemeClr val="accent1">
                <a:lumMod val="5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571480"/>
            <a:ext cx="3232582" cy="2569488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</p:pic>
      <p:sp>
        <p:nvSpPr>
          <p:cNvPr id="7" name="Прямоугольник 6"/>
          <p:cNvSpPr/>
          <p:nvPr/>
        </p:nvSpPr>
        <p:spPr>
          <a:xfrm>
            <a:off x="539552" y="3717032"/>
            <a:ext cx="8029303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k-KZ" sz="4400" b="1" i="1" cap="none" spc="50" dirty="0">
                <a:ln w="11430"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Зорлық-зомбылық - басқа адамның құқығын бұзатын мінез-құлық</a:t>
            </a:r>
            <a:r>
              <a:rPr lang="ru-RU" sz="4400" b="1" cap="none" spc="50" dirty="0">
                <a:ln w="11430">
                  <a:solidFill>
                    <a:srgbClr val="0070C0"/>
                  </a:solidFill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Не бейте детей!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476672"/>
            <a:ext cx="8443045" cy="6048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894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183880" cy="1500198"/>
          </a:xfrm>
        </p:spPr>
        <p:txBody>
          <a:bodyPr>
            <a:normAutofit fontScale="90000"/>
          </a:bodyPr>
          <a:lstStyle/>
          <a:p>
            <a:br>
              <a:rPr lang="ru-RU" dirty="0">
                <a:latin typeface="Lucida Sans Unicode" pitchFamily="34" charset="0"/>
                <a:cs typeface="Lucida Sans Unicode" pitchFamily="34" charset="0"/>
              </a:rPr>
            </a:br>
            <a:br>
              <a:rPr lang="ru-RU" dirty="0">
                <a:latin typeface="Lucida Sans Unicode" pitchFamily="34" charset="0"/>
                <a:cs typeface="Lucida Sans Unicode" pitchFamily="34" charset="0"/>
              </a:rPr>
            </a:br>
            <a:br>
              <a:rPr lang="ru-RU" dirty="0">
                <a:latin typeface="Lucida Sans Unicode" pitchFamily="34" charset="0"/>
                <a:cs typeface="Lucida Sans Unicode" pitchFamily="34" charset="0"/>
              </a:rPr>
            </a:br>
            <a:br>
              <a:rPr lang="ru-RU" dirty="0">
                <a:latin typeface="Lucida Sans Unicode" pitchFamily="34" charset="0"/>
                <a:cs typeface="Lucida Sans Unicode" pitchFamily="34" charset="0"/>
              </a:rPr>
            </a:br>
            <a:br>
              <a:rPr lang="ru-RU" dirty="0">
                <a:latin typeface="Lucida Sans Unicode" pitchFamily="34" charset="0"/>
                <a:cs typeface="Lucida Sans Unicode" pitchFamily="34" charset="0"/>
              </a:rPr>
            </a:br>
            <a:br>
              <a:rPr lang="ru-RU" dirty="0">
                <a:latin typeface="Lucida Sans Unicode" pitchFamily="34" charset="0"/>
                <a:cs typeface="Lucida Sans Unicode" pitchFamily="34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500" y="428604"/>
          <a:ext cx="8183563" cy="5830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homo2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28662" y="1785926"/>
            <a:ext cx="1867817" cy="12858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Doyulmush qadin 03081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24639" y="1785926"/>
            <a:ext cx="1809762" cy="13573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Рисунок9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928662" y="3429000"/>
            <a:ext cx="1857388" cy="13669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 descr="Рисунок8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429388" y="3500438"/>
            <a:ext cx="1850512" cy="13573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785786" y="1196752"/>
            <a:ext cx="3930230" cy="424847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3200" b="1" i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Эмоциональдық күш көрсету</a:t>
            </a: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зорлық зомбылық құрбанының психологиялық жағдайын нашарлатуға бағытталған әрекет</a:t>
            </a:r>
            <a:r>
              <a:rPr lang="ru-RU" sz="3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7" name="Рисунок 6" descr="4364344_f2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2040" y="1484784"/>
            <a:ext cx="3600400" cy="36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571480"/>
            <a:ext cx="6840760" cy="105732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/>
              <a:t>      </a:t>
            </a:r>
            <a:r>
              <a:rPr lang="kk-KZ" sz="41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Психологиялық күш көрсетудің</a:t>
            </a:r>
            <a:br>
              <a:rPr lang="kk-KZ" sz="41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4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көріну формалары</a:t>
            </a:r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714348" y="2071678"/>
          <a:ext cx="7643866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183880" cy="1785950"/>
          </a:xfrm>
        </p:spPr>
        <p:txBody>
          <a:bodyPr>
            <a:normAutofit/>
          </a:bodyPr>
          <a:lstStyle/>
          <a:p>
            <a:pPr algn="ctr"/>
            <a:br>
              <a:rPr lang="ru-RU" dirty="0"/>
            </a:br>
            <a:endParaRPr lang="ru-RU" dirty="0"/>
          </a:p>
        </p:txBody>
      </p:sp>
      <p:pic>
        <p:nvPicPr>
          <p:cNvPr id="3074" name="Picture 2" descr="C:\Documents and Settings\ЛЮТИК\Рабочий стол\ира презентация\povedencheskie_reakcii_detei_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305504"/>
            <a:ext cx="3330861" cy="30758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1187624" y="463312"/>
            <a:ext cx="6572296" cy="230832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2400" b="1" dirty="0">
                <a:ln>
                  <a:solidFill>
                    <a:srgbClr val="002060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Физикалық зорлық-зомбылық </a:t>
            </a:r>
            <a:r>
              <a:rPr lang="kk-KZ" sz="2400" dirty="0">
                <a:ln>
                  <a:solidFill>
                    <a:srgbClr val="002060"/>
                  </a:solidFill>
                </a:ln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–балаға қатысты өзге баланың не ересектің тарапынан физикалық зардапқа не жарақатқа әкелетін, баланың денсаулығына, оның өміріне, бағалау сезіміне нұқсан келтіруі мүмкін физикалық күш көрсету арқылы жасалатын әрекеттер.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Аспект">
  <a:themeElements>
    <a:clrScheme name="Другая 6">
      <a:dk1>
        <a:sysClr val="windowText" lastClr="000000"/>
      </a:dk1>
      <a:lt1>
        <a:sysClr val="window" lastClr="FFFFFF"/>
      </a:lt1>
      <a:dk2>
        <a:srgbClr val="7EF6EB"/>
      </a:dk2>
      <a:lt2>
        <a:srgbClr val="CF18F4"/>
      </a:lt2>
      <a:accent1>
        <a:srgbClr val="FFF654"/>
      </a:accent1>
      <a:accent2>
        <a:srgbClr val="5FF2CA"/>
      </a:accent2>
      <a:accent3>
        <a:srgbClr val="A109BF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906</TotalTime>
  <Words>460</Words>
  <Application>Microsoft Office PowerPoint</Application>
  <PresentationFormat>Экран (4:3)</PresentationFormat>
  <Paragraphs>106</Paragraphs>
  <Slides>23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Аспект</vt:lpstr>
      <vt:lpstr> </vt:lpstr>
      <vt:lpstr>      </vt:lpstr>
      <vt:lpstr>Презентация PowerPoint</vt:lpstr>
      <vt:lpstr>Презентация PowerPoint</vt:lpstr>
      <vt:lpstr>Презентация PowerPoint</vt:lpstr>
      <vt:lpstr>      </vt:lpstr>
      <vt:lpstr>Презентация PowerPoint</vt:lpstr>
      <vt:lpstr>Презентация PowerPoint</vt:lpstr>
      <vt:lpstr> </vt:lpstr>
      <vt:lpstr>Физикалық зорлық-зомбылықтың  көріну формасы</vt:lpstr>
      <vt:lpstr>Мектепте зорлық-зомбылықтың құрбаны болған бала өте қатты психикалық күйзелісте болады, себебі мектеп еріксіз оқуға баруға тура келгендіктен, жәбірленген бала кінәлілерге қайта оралуына тура келеді. </vt:lpstr>
      <vt:lpstr>Зорлық-зомбылық құрбаны болатын балаларға тән белгілер</vt:lpstr>
      <vt:lpstr>Презентация PowerPoint</vt:lpstr>
      <vt:lpstr>Презентация PowerPoint</vt:lpstr>
      <vt:lpstr>«Тәуекелшіл тобына» жататын отбасылардың балаларының мінез-құлқы</vt:lpstr>
      <vt:lpstr>Презентация PowerPoint</vt:lpstr>
      <vt:lpstr>Зорлық-зомбылықтың құрбаны болмауға кеңес</vt:lpstr>
      <vt:lpstr>      Мектептегі күш көрсетудің алдын алу бойынша психологиялық  әрекеттер</vt:lpstr>
      <vt:lpstr>Күш көрсетудің алдын алу тәсілдері</vt:lpstr>
      <vt:lpstr>Зорлық-зомбылықпен күрес жолы </vt:lpstr>
      <vt:lpstr>Презентация PowerPoint</vt:lpstr>
      <vt:lpstr> 1. Мен саған сенемін. 2. Сенің мұндай жағдайға душар болғаның, өкінішті. 3. Бұл сенің күнәң емес. 4. Бұл туралы сенің маған айтқаның жақсы болды. 5. Мен сенің қауіпсіздігіңді қамтамасыз етуге тырысамын. </vt:lpstr>
      <vt:lpstr>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Домашний</dc:creator>
  <cp:lastModifiedBy>Неизвестный пользователь</cp:lastModifiedBy>
  <cp:revision>177</cp:revision>
  <dcterms:modified xsi:type="dcterms:W3CDTF">2020-11-16T15:48:42Z</dcterms:modified>
</cp:coreProperties>
</file>