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3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4C3AB-2504-4830-A265-C28509009337}" type="datetimeFigureOut">
              <a:rPr lang="ru-RU" smtClean="0"/>
              <a:t>04.04.2017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34DDA-F82F-4176-8F68-A6A9420E092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достық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71472" y="1857364"/>
            <a:ext cx="8072494" cy="18573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 smtClean="0">
                <a:solidFill>
                  <a:schemeClr val="tx2">
                    <a:lumMod val="75000"/>
                  </a:schemeClr>
                </a:solidFill>
              </a:rPr>
              <a:t>Шаңырағымыз биік,тұғырымыз берік</a:t>
            </a:r>
            <a:endParaRPr lang="ru-RU" sz="4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остық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0" y="214290"/>
            <a:ext cx="8715404" cy="19288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 smtClean="0">
                <a:solidFill>
                  <a:schemeClr val="tx2"/>
                </a:solidFill>
              </a:rPr>
              <a:t>Психологиялық ахуал қалыптастыру </a:t>
            </a:r>
          </a:p>
          <a:p>
            <a:pPr algn="ctr"/>
            <a:r>
              <a:rPr lang="kk-KZ" sz="4000" b="1" i="1" dirty="0" smtClean="0">
                <a:solidFill>
                  <a:schemeClr val="tx2"/>
                </a:solidFill>
              </a:rPr>
              <a:t>“Сәлемдесу”</a:t>
            </a:r>
            <a:endParaRPr lang="ru-RU" sz="40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достық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остық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Горизонтальный свиток 2"/>
          <p:cNvSpPr/>
          <p:nvPr/>
        </p:nvSpPr>
        <p:spPr>
          <a:xfrm>
            <a:off x="785786" y="142852"/>
            <a:ext cx="7429552" cy="174765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chemeClr val="tx1"/>
                </a:solidFill>
              </a:rPr>
              <a:t>Сабақтың тақырыбы;Шаңырағымыз биік,тұғырымыз берік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214678" y="1857364"/>
            <a:ext cx="3429024" cy="135732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b="1" i="1" dirty="0" smtClean="0">
                <a:solidFill>
                  <a:schemeClr val="tx2"/>
                </a:solidFill>
              </a:rPr>
              <a:t>Топқа бөлу</a:t>
            </a:r>
            <a:endParaRPr lang="ru-RU" sz="4000" b="1" i="1" dirty="0">
              <a:solidFill>
                <a:schemeClr val="tx2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 rot="7997728">
            <a:off x="2206673" y="3137506"/>
            <a:ext cx="1416814" cy="59007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572000" y="3214686"/>
            <a:ext cx="571504" cy="135732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9117433">
            <a:off x="6809606" y="2636300"/>
            <a:ext cx="577611" cy="1584710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714744" y="4643446"/>
            <a:ext cx="2357454" cy="18573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i="1" dirty="0" smtClean="0">
                <a:solidFill>
                  <a:schemeClr val="tx1"/>
                </a:solidFill>
              </a:rPr>
              <a:t>Орыс деревнясы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57950" y="4143380"/>
            <a:ext cx="2357454" cy="18573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chemeClr val="tx1"/>
                </a:solidFill>
              </a:rPr>
              <a:t>Өзбек ауылы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57224" y="4143380"/>
            <a:ext cx="2428892" cy="178595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chemeClr val="tx1"/>
                </a:solidFill>
              </a:rPr>
              <a:t>Қазақ</a:t>
            </a:r>
            <a:r>
              <a:rPr lang="kk-KZ" sz="3200" b="1" i="1" dirty="0">
                <a:solidFill>
                  <a:schemeClr val="tx1"/>
                </a:solidFill>
              </a:rPr>
              <a:t> </a:t>
            </a:r>
            <a:r>
              <a:rPr lang="kk-KZ" sz="3200" b="1" i="1" dirty="0" smtClean="0">
                <a:solidFill>
                  <a:schemeClr val="tx1"/>
                </a:solidFill>
              </a:rPr>
              <a:t>ауылы</a:t>
            </a:r>
            <a:r>
              <a:rPr lang="kk-KZ" sz="3200" b="1" i="1" dirty="0" smtClean="0"/>
              <a:t>ылы</a:t>
            </a:r>
            <a:endParaRPr lang="ru-RU" sz="32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остық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Горизонтальный свиток 3"/>
          <p:cNvSpPr/>
          <p:nvPr/>
        </p:nvSpPr>
        <p:spPr>
          <a:xfrm>
            <a:off x="2214546" y="0"/>
            <a:ext cx="6357982" cy="2714644"/>
          </a:xfrm>
          <a:prstGeom prst="horizontalScroll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rgbClr val="00B050"/>
                </a:solidFill>
              </a:rPr>
              <a:t>Музыка тыңдайық!</a:t>
            </a:r>
          </a:p>
          <a:p>
            <a:pPr algn="ctr"/>
            <a:r>
              <a:rPr lang="kk-KZ" sz="3200" b="1" i="1" dirty="0" smtClean="0">
                <a:solidFill>
                  <a:srgbClr val="00B050"/>
                </a:solidFill>
              </a:rPr>
              <a:t>ӘзЕрбайжан халқының композиторы Г.Гусейнлидің “Шөжелерім”әні</a:t>
            </a:r>
            <a:endParaRPr lang="ru-RU" sz="3200" b="1" i="1" dirty="0">
              <a:solidFill>
                <a:srgbClr val="00B050"/>
              </a:solidFill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3071802" y="2786058"/>
            <a:ext cx="5286412" cy="3071834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i="1" dirty="0" smtClean="0">
                <a:solidFill>
                  <a:srgbClr val="7030A0"/>
                </a:solidFill>
              </a:rPr>
              <a:t>Тапсырма;</a:t>
            </a:r>
          </a:p>
          <a:p>
            <a:pPr algn="ctr"/>
            <a:r>
              <a:rPr lang="kk-KZ" sz="3600" b="1" i="1" dirty="0" smtClean="0">
                <a:solidFill>
                  <a:srgbClr val="7030A0"/>
                </a:solidFill>
              </a:rPr>
              <a:t>Ұлт ерекшелігін атаңыз</a:t>
            </a:r>
            <a:endParaRPr lang="ru-RU" sz="36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остық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3" name="Скругленный прямоугольник 2"/>
          <p:cNvSpPr/>
          <p:nvPr/>
        </p:nvSpPr>
        <p:spPr>
          <a:xfrm>
            <a:off x="1000100" y="357166"/>
            <a:ext cx="8143900" cy="39290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i="1" dirty="0" smtClean="0">
                <a:solidFill>
                  <a:schemeClr val="tx1"/>
                </a:solidFill>
              </a:rPr>
              <a:t>Тапсырма;</a:t>
            </a:r>
          </a:p>
          <a:p>
            <a:pPr algn="ctr"/>
            <a:r>
              <a:rPr lang="kk-KZ" sz="2800" i="1" dirty="0" smtClean="0">
                <a:solidFill>
                  <a:schemeClr val="tx1"/>
                </a:solidFill>
              </a:rPr>
              <a:t>1.“ДЖИКСО”</a:t>
            </a:r>
          </a:p>
          <a:p>
            <a:pPr algn="ctr"/>
            <a:r>
              <a:rPr lang="kk-KZ" sz="2800" i="1" dirty="0" smtClean="0">
                <a:solidFill>
                  <a:schemeClr val="tx1"/>
                </a:solidFill>
              </a:rPr>
              <a:t>2.Менің Отаным- Қазақстан “бейнеклип көрсету”</a:t>
            </a:r>
          </a:p>
          <a:p>
            <a:pPr algn="ctr"/>
            <a:r>
              <a:rPr lang="kk-KZ" sz="2800" i="1" dirty="0" smtClean="0">
                <a:solidFill>
                  <a:schemeClr val="tx1"/>
                </a:solidFill>
              </a:rPr>
              <a:t>3. Сұрақтар</a:t>
            </a:r>
          </a:p>
          <a:p>
            <a:pPr algn="ctr"/>
            <a:r>
              <a:rPr lang="kk-KZ" sz="2800" i="1" dirty="0" smtClean="0">
                <a:solidFill>
                  <a:schemeClr val="tx1"/>
                </a:solidFill>
              </a:rPr>
              <a:t>-Қазақстанда қандай ұлттар өмір сүреді?</a:t>
            </a:r>
          </a:p>
          <a:p>
            <a:pPr algn="ctr"/>
            <a:r>
              <a:rPr lang="kk-KZ" sz="2800" i="1" dirty="0" smtClean="0">
                <a:solidFill>
                  <a:schemeClr val="tx1"/>
                </a:solidFill>
              </a:rPr>
              <a:t>-Не себепті халыҚтар достығы мен бірлігі күні аталып өтеді?</a:t>
            </a:r>
          </a:p>
          <a:p>
            <a:pPr algn="ctr"/>
            <a:r>
              <a:rPr lang="kk-KZ" sz="2800" i="1" dirty="0" smtClean="0">
                <a:solidFill>
                  <a:schemeClr val="tx1"/>
                </a:solidFill>
              </a:rPr>
              <a:t>-Мерекенің ерекшелігі неде?</a:t>
            </a:r>
            <a:endParaRPr lang="ru-RU" sz="28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остық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вальная выноска 2"/>
          <p:cNvSpPr/>
          <p:nvPr/>
        </p:nvSpPr>
        <p:spPr>
          <a:xfrm>
            <a:off x="2428860" y="428604"/>
            <a:ext cx="5786478" cy="4429156"/>
          </a:xfrm>
          <a:prstGeom prst="wedgeEllipse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4000" b="1" i="1" dirty="0" smtClean="0"/>
              <a:t>Ән орындайық!</a:t>
            </a:r>
          </a:p>
          <a:p>
            <a:pPr algn="ctr"/>
            <a:r>
              <a:rPr lang="kk-KZ" sz="2800" i="1" dirty="0" smtClean="0"/>
              <a:t>Дос болайық бәріміз!</a:t>
            </a:r>
          </a:p>
          <a:p>
            <a:pPr algn="ctr"/>
            <a:r>
              <a:rPr lang="kk-KZ" sz="2800" i="1" dirty="0" smtClean="0"/>
              <a:t>Әнін жазған И.Нүсіпбаев</a:t>
            </a:r>
          </a:p>
          <a:p>
            <a:pPr algn="ctr"/>
            <a:r>
              <a:rPr lang="kk-KZ" sz="2800" i="1" dirty="0" smtClean="0"/>
              <a:t>Өлеңін жазған Х.Талғаров</a:t>
            </a:r>
            <a:endParaRPr lang="ru-RU" sz="2800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достық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Облако 2"/>
          <p:cNvSpPr/>
          <p:nvPr/>
        </p:nvSpPr>
        <p:spPr>
          <a:xfrm>
            <a:off x="2285984" y="142852"/>
            <a:ext cx="6643734" cy="4786346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FF0000"/>
                </a:solidFill>
              </a:rPr>
              <a:t>Шығармашылық жұмыс(Постер қорғау</a:t>
            </a:r>
            <a:r>
              <a:rPr lang="kk-KZ" sz="28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kk-KZ" dirty="0" smtClean="0"/>
              <a:t>“</a:t>
            </a:r>
            <a:r>
              <a:rPr lang="kk-KZ" sz="3200" i="1" dirty="0" smtClean="0">
                <a:solidFill>
                  <a:schemeClr val="tx1"/>
                </a:solidFill>
              </a:rPr>
              <a:t>Халықтар достығы”</a:t>
            </a:r>
          </a:p>
          <a:p>
            <a:pPr algn="ctr"/>
            <a:r>
              <a:rPr lang="kk-KZ" sz="3200" i="1" dirty="0" smtClean="0">
                <a:solidFill>
                  <a:schemeClr val="tx1"/>
                </a:solidFill>
              </a:rPr>
              <a:t>Бағалау</a:t>
            </a:r>
          </a:p>
          <a:p>
            <a:pPr algn="ctr"/>
            <a:r>
              <a:rPr lang="kk-KZ" sz="3200" i="1" dirty="0" smtClean="0">
                <a:solidFill>
                  <a:schemeClr val="tx1"/>
                </a:solidFill>
              </a:rPr>
              <a:t>Үйге тапсырма”Білесің бе?”</a:t>
            </a:r>
            <a:endParaRPr lang="ru-RU" sz="32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100</Words>
  <Application>Microsoft Office PowerPoint</Application>
  <PresentationFormat>Экран (4:3)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Жанар</dc:creator>
  <cp:lastModifiedBy>Жанар</cp:lastModifiedBy>
  <cp:revision>5</cp:revision>
  <dcterms:created xsi:type="dcterms:W3CDTF">2017-04-04T13:00:05Z</dcterms:created>
  <dcterms:modified xsi:type="dcterms:W3CDTF">2017-04-04T13:43:36Z</dcterms:modified>
</cp:coreProperties>
</file>