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58" r:id="rId5"/>
    <p:sldId id="259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F9F178-0A07-405F-8E04-827F8A87760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A8DA63ED-E664-4483-8E26-63526C124B9A}">
      <dgm:prSet phldrT="[Текст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Машина </a:t>
          </a:r>
          <a:r>
            <a:rPr lang="ru-RU" dirty="0" err="1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кодтары</a:t>
          </a:r>
          <a:endParaRPr lang="ru-RU" dirty="0"/>
        </a:p>
      </dgm:t>
    </dgm:pt>
    <dgm:pt modelId="{66E63A1C-09AE-4E88-8F81-A041E8B1FD10}" type="parTrans" cxnId="{19C921B3-0FCB-4211-8AE8-0C8E9F8FF650}">
      <dgm:prSet/>
      <dgm:spPr/>
      <dgm:t>
        <a:bodyPr/>
        <a:lstStyle/>
        <a:p>
          <a:endParaRPr lang="ru-RU"/>
        </a:p>
      </dgm:t>
    </dgm:pt>
    <dgm:pt modelId="{F4B52607-0D59-499C-859F-8F2B169E8171}" type="sibTrans" cxnId="{19C921B3-0FCB-4211-8AE8-0C8E9F8FF650}">
      <dgm:prSet/>
      <dgm:spPr/>
      <dgm:t>
        <a:bodyPr/>
        <a:lstStyle/>
        <a:p>
          <a:endParaRPr lang="ru-RU"/>
        </a:p>
      </dgm:t>
    </dgm:pt>
    <dgm:pt modelId="{0EC2B9C7-3CFE-481E-B4C6-BD0F3B3E96C7}">
      <dgm:prSet phldrT="[Текст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Ассемблер </a:t>
          </a:r>
          <a:r>
            <a:rPr lang="ru-RU" dirty="0" err="1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тілі</a:t>
          </a:r>
          <a:endParaRPr lang="ru-RU" dirty="0"/>
        </a:p>
      </dgm:t>
    </dgm:pt>
    <dgm:pt modelId="{D717F3B0-379B-426E-BCCB-311EABF48EC0}" type="parTrans" cxnId="{03E3250C-A491-4981-BD95-9515F1341590}">
      <dgm:prSet/>
      <dgm:spPr/>
      <dgm:t>
        <a:bodyPr/>
        <a:lstStyle/>
        <a:p>
          <a:endParaRPr lang="ru-RU"/>
        </a:p>
      </dgm:t>
    </dgm:pt>
    <dgm:pt modelId="{A473BDD3-2906-4331-B478-D0FB739E812F}" type="sibTrans" cxnId="{03E3250C-A491-4981-BD95-9515F1341590}">
      <dgm:prSet/>
      <dgm:spPr/>
      <dgm:t>
        <a:bodyPr/>
        <a:lstStyle/>
        <a:p>
          <a:endParaRPr lang="ru-RU"/>
        </a:p>
      </dgm:t>
    </dgm:pt>
    <dgm:pt modelId="{0C1FD7DC-CE41-42DD-858B-9491DC3DA4B3}">
      <dgm:prSet phldrT="[Текст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dirty="0" err="1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Жоғары</a:t>
          </a:r>
          <a:r>
            <a:rPr lang="ru-RU" dirty="0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деңгейлі</a:t>
          </a:r>
          <a:r>
            <a:rPr lang="ru-RU" dirty="0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бағдарламалау</a:t>
          </a:r>
          <a:r>
            <a:rPr lang="ru-RU" dirty="0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тілдері</a:t>
          </a:r>
          <a:r>
            <a:rPr lang="ru-RU" dirty="0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dirty="0"/>
        </a:p>
      </dgm:t>
    </dgm:pt>
    <dgm:pt modelId="{BC98E317-833F-4971-A85A-DDD1121EA3D2}" type="parTrans" cxnId="{178ACCD5-C9A8-4C99-A90A-C7D5641573F9}">
      <dgm:prSet/>
      <dgm:spPr/>
      <dgm:t>
        <a:bodyPr/>
        <a:lstStyle/>
        <a:p>
          <a:endParaRPr lang="ru-RU"/>
        </a:p>
      </dgm:t>
    </dgm:pt>
    <dgm:pt modelId="{6FF16F60-019E-42B9-A391-8B235BD355D3}" type="sibTrans" cxnId="{178ACCD5-C9A8-4C99-A90A-C7D5641573F9}">
      <dgm:prSet/>
      <dgm:spPr/>
      <dgm:t>
        <a:bodyPr/>
        <a:lstStyle/>
        <a:p>
          <a:endParaRPr lang="ru-RU"/>
        </a:p>
      </dgm:t>
    </dgm:pt>
    <dgm:pt modelId="{AA120919-41D8-4CED-91F5-4F8D7397F76C}" type="pres">
      <dgm:prSet presAssocID="{5CF9F178-0A07-405F-8E04-827F8A877600}" presName="Name0" presStyleCnt="0">
        <dgm:presLayoutVars>
          <dgm:dir/>
          <dgm:animLvl val="lvl"/>
          <dgm:resizeHandles val="exact"/>
        </dgm:presLayoutVars>
      </dgm:prSet>
      <dgm:spPr/>
    </dgm:pt>
    <dgm:pt modelId="{F085CED0-3373-4AD0-A75B-5AF16F9482D8}" type="pres">
      <dgm:prSet presAssocID="{A8DA63ED-E664-4483-8E26-63526C124B9A}" presName="parTxOnly" presStyleLbl="node1" presStyleIdx="0" presStyleCnt="3" custLinFactNeighborX="-45140" custLinFactNeighborY="-751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575D17-E076-4EBB-9E03-0B768F8A534B}" type="pres">
      <dgm:prSet presAssocID="{F4B52607-0D59-499C-859F-8F2B169E8171}" presName="parTxOnlySpace" presStyleCnt="0"/>
      <dgm:spPr/>
    </dgm:pt>
    <dgm:pt modelId="{3EA44B2A-AEBD-4764-A05C-3A5B343F01CF}" type="pres">
      <dgm:prSet presAssocID="{0EC2B9C7-3CFE-481E-B4C6-BD0F3B3E96C7}" presName="parTxOnly" presStyleLbl="node1" presStyleIdx="1" presStyleCnt="3" custLinFactNeighborX="-26115" custLinFactNeighborY="-738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923F4E-31ED-4C22-8424-498C171A8D23}" type="pres">
      <dgm:prSet presAssocID="{A473BDD3-2906-4331-B478-D0FB739E812F}" presName="parTxOnlySpace" presStyleCnt="0"/>
      <dgm:spPr/>
    </dgm:pt>
    <dgm:pt modelId="{74B8FE23-0401-411C-8730-D754BFC3CD52}" type="pres">
      <dgm:prSet presAssocID="{0C1FD7DC-CE41-42DD-858B-9491DC3DA4B3}" presName="parTxOnly" presStyleLbl="node1" presStyleIdx="2" presStyleCnt="3" custLinFactNeighborX="-49336" custLinFactNeighborY="-761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C921B3-0FCB-4211-8AE8-0C8E9F8FF650}" srcId="{5CF9F178-0A07-405F-8E04-827F8A877600}" destId="{A8DA63ED-E664-4483-8E26-63526C124B9A}" srcOrd="0" destOrd="0" parTransId="{66E63A1C-09AE-4E88-8F81-A041E8B1FD10}" sibTransId="{F4B52607-0D59-499C-859F-8F2B169E8171}"/>
    <dgm:cxn modelId="{178ACCD5-C9A8-4C99-A90A-C7D5641573F9}" srcId="{5CF9F178-0A07-405F-8E04-827F8A877600}" destId="{0C1FD7DC-CE41-42DD-858B-9491DC3DA4B3}" srcOrd="2" destOrd="0" parTransId="{BC98E317-833F-4971-A85A-DDD1121EA3D2}" sibTransId="{6FF16F60-019E-42B9-A391-8B235BD355D3}"/>
    <dgm:cxn modelId="{6C2FB9C9-A492-459D-9988-3B64C9BD477A}" type="presOf" srcId="{0C1FD7DC-CE41-42DD-858B-9491DC3DA4B3}" destId="{74B8FE23-0401-411C-8730-D754BFC3CD52}" srcOrd="0" destOrd="0" presId="urn:microsoft.com/office/officeart/2005/8/layout/chevron1"/>
    <dgm:cxn modelId="{093FE21C-47BC-474F-B0A2-3C451A3C1BDE}" type="presOf" srcId="{A8DA63ED-E664-4483-8E26-63526C124B9A}" destId="{F085CED0-3373-4AD0-A75B-5AF16F9482D8}" srcOrd="0" destOrd="0" presId="urn:microsoft.com/office/officeart/2005/8/layout/chevron1"/>
    <dgm:cxn modelId="{9F4B6964-2948-4E7F-98A8-7AD6FD36C467}" type="presOf" srcId="{0EC2B9C7-3CFE-481E-B4C6-BD0F3B3E96C7}" destId="{3EA44B2A-AEBD-4764-A05C-3A5B343F01CF}" srcOrd="0" destOrd="0" presId="urn:microsoft.com/office/officeart/2005/8/layout/chevron1"/>
    <dgm:cxn modelId="{03E3250C-A491-4981-BD95-9515F1341590}" srcId="{5CF9F178-0A07-405F-8E04-827F8A877600}" destId="{0EC2B9C7-3CFE-481E-B4C6-BD0F3B3E96C7}" srcOrd="1" destOrd="0" parTransId="{D717F3B0-379B-426E-BCCB-311EABF48EC0}" sibTransId="{A473BDD3-2906-4331-B478-D0FB739E812F}"/>
    <dgm:cxn modelId="{40AEF386-11AA-4A96-8EAC-86945EA830D9}" type="presOf" srcId="{5CF9F178-0A07-405F-8E04-827F8A877600}" destId="{AA120919-41D8-4CED-91F5-4F8D7397F76C}" srcOrd="0" destOrd="0" presId="urn:microsoft.com/office/officeart/2005/8/layout/chevron1"/>
    <dgm:cxn modelId="{1DFE6796-84C4-44C5-93AF-9CA59317C496}" type="presParOf" srcId="{AA120919-41D8-4CED-91F5-4F8D7397F76C}" destId="{F085CED0-3373-4AD0-A75B-5AF16F9482D8}" srcOrd="0" destOrd="0" presId="urn:microsoft.com/office/officeart/2005/8/layout/chevron1"/>
    <dgm:cxn modelId="{2B3793E4-02C5-437B-9A44-110BE7D63AD5}" type="presParOf" srcId="{AA120919-41D8-4CED-91F5-4F8D7397F76C}" destId="{5C575D17-E076-4EBB-9E03-0B768F8A534B}" srcOrd="1" destOrd="0" presId="urn:microsoft.com/office/officeart/2005/8/layout/chevron1"/>
    <dgm:cxn modelId="{4B1C9A4D-5C71-430E-ABBB-C9B5F52732DD}" type="presParOf" srcId="{AA120919-41D8-4CED-91F5-4F8D7397F76C}" destId="{3EA44B2A-AEBD-4764-A05C-3A5B343F01CF}" srcOrd="2" destOrd="0" presId="urn:microsoft.com/office/officeart/2005/8/layout/chevron1"/>
    <dgm:cxn modelId="{8FA8DDAD-218D-4D06-B144-18AF9500EE8B}" type="presParOf" srcId="{AA120919-41D8-4CED-91F5-4F8D7397F76C}" destId="{2B923F4E-31ED-4C22-8424-498C171A8D23}" srcOrd="3" destOrd="0" presId="urn:microsoft.com/office/officeart/2005/8/layout/chevron1"/>
    <dgm:cxn modelId="{798055FB-C763-4910-83A9-BC0CCE1923E0}" type="presParOf" srcId="{AA120919-41D8-4CED-91F5-4F8D7397F76C}" destId="{74B8FE23-0401-411C-8730-D754BFC3CD5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885A08-C86A-44B2-BDE2-E2B8DC32ABCC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A26AC39F-6F86-44DC-8C33-8FC55E1B609E}">
      <dgm:prSet phldrT="[Текст]" custT="1"/>
      <dgm:spPr>
        <a:solidFill>
          <a:schemeClr val="accent1">
            <a:lumMod val="5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32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процедуралық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0DA7C0-25DE-441D-9207-8F92C4E5E5AA}" type="parTrans" cxnId="{A47D994E-311C-4AA0-B71E-7E36EE91ACD5}">
      <dgm:prSet/>
      <dgm:spPr/>
      <dgm:t>
        <a:bodyPr/>
        <a:lstStyle/>
        <a:p>
          <a:endParaRPr lang="ru-RU"/>
        </a:p>
      </dgm:t>
    </dgm:pt>
    <dgm:pt modelId="{0A12BFBA-5E56-45A8-978E-003C10ABE206}" type="sibTrans" cxnId="{A47D994E-311C-4AA0-B71E-7E36EE91ACD5}">
      <dgm:prSet/>
      <dgm:spPr/>
      <dgm:t>
        <a:bodyPr/>
        <a:lstStyle/>
        <a:p>
          <a:endParaRPr lang="ru-RU"/>
        </a:p>
      </dgm:t>
    </dgm:pt>
    <dgm:pt modelId="{7EFD5D0D-0AE0-4300-BF99-C31DD388099B}">
      <dgm:prSet phldrT="[Текст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логикалық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5838D1-C502-4382-BDE8-D6E8F5B2A8DF}" type="parTrans" cxnId="{9CB715B0-811C-4206-A1C4-C5B40C3F6BB2}">
      <dgm:prSet/>
      <dgm:spPr/>
      <dgm:t>
        <a:bodyPr/>
        <a:lstStyle/>
        <a:p>
          <a:endParaRPr lang="ru-RU"/>
        </a:p>
      </dgm:t>
    </dgm:pt>
    <dgm:pt modelId="{DE9372FF-B196-4E3F-90DF-9FCD8B1D152D}" type="sibTrans" cxnId="{9CB715B0-811C-4206-A1C4-C5B40C3F6BB2}">
      <dgm:prSet/>
      <dgm:spPr/>
      <dgm:t>
        <a:bodyPr/>
        <a:lstStyle/>
        <a:p>
          <a:endParaRPr lang="ru-RU"/>
        </a:p>
      </dgm:t>
    </dgm:pt>
    <dgm:pt modelId="{8AAA0E4D-2EBD-4E2A-8CA3-FC9380A39F13}">
      <dgm:prSet phldrT="[Текст]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ru-RU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объектіге</a:t>
          </a:r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бағытталған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9CAEE2-518C-4E7A-8776-3DCDBFD3F059}" type="parTrans" cxnId="{0F3D61C5-3DF8-4CD7-825D-93C3ABCBCDBE}">
      <dgm:prSet/>
      <dgm:spPr/>
      <dgm:t>
        <a:bodyPr/>
        <a:lstStyle/>
        <a:p>
          <a:endParaRPr lang="ru-RU"/>
        </a:p>
      </dgm:t>
    </dgm:pt>
    <dgm:pt modelId="{A2214D9E-4986-45DB-B053-45F2C58AE1B3}" type="sibTrans" cxnId="{0F3D61C5-3DF8-4CD7-825D-93C3ABCBCDBE}">
      <dgm:prSet/>
      <dgm:spPr/>
      <dgm:t>
        <a:bodyPr/>
        <a:lstStyle/>
        <a:p>
          <a:endParaRPr lang="ru-RU"/>
        </a:p>
      </dgm:t>
    </dgm:pt>
    <dgm:pt modelId="{71D714D0-09A5-4330-9794-5C4D44A6C9A1}" type="pres">
      <dgm:prSet presAssocID="{10885A08-C86A-44B2-BDE2-E2B8DC32ABCC}" presName="linearFlow" presStyleCnt="0">
        <dgm:presLayoutVars>
          <dgm:dir/>
          <dgm:resizeHandles val="exact"/>
        </dgm:presLayoutVars>
      </dgm:prSet>
      <dgm:spPr/>
    </dgm:pt>
    <dgm:pt modelId="{E4B77685-C73D-4EA9-9403-ADAAE09E881D}" type="pres">
      <dgm:prSet presAssocID="{A26AC39F-6F86-44DC-8C33-8FC55E1B609E}" presName="composite" presStyleCnt="0"/>
      <dgm:spPr/>
    </dgm:pt>
    <dgm:pt modelId="{04433017-3218-442F-80F9-B8FD655F41AA}" type="pres">
      <dgm:prSet presAssocID="{A26AC39F-6F86-44DC-8C33-8FC55E1B609E}" presName="imgShp" presStyleLbl="fgImgPlace1" presStyleIdx="0" presStyleCnt="3" custLinFactY="31054" custLinFactNeighborX="-53613" custLinFactNeighborY="100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85FA23D7-95C7-472F-8AB2-FBF323F5FBC5}" type="pres">
      <dgm:prSet presAssocID="{A26AC39F-6F86-44DC-8C33-8FC55E1B609E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95571B-D062-49DB-A779-4C676B58A6E0}" type="pres">
      <dgm:prSet presAssocID="{0A12BFBA-5E56-45A8-978E-003C10ABE206}" presName="spacing" presStyleCnt="0"/>
      <dgm:spPr/>
    </dgm:pt>
    <dgm:pt modelId="{B89BA986-3C4E-4240-B1C3-B496258A648E}" type="pres">
      <dgm:prSet presAssocID="{7EFD5D0D-0AE0-4300-BF99-C31DD388099B}" presName="composite" presStyleCnt="0"/>
      <dgm:spPr/>
    </dgm:pt>
    <dgm:pt modelId="{E7E6DBDF-AF46-4BEB-A42A-0C6AEA2B3EEC}" type="pres">
      <dgm:prSet presAssocID="{7EFD5D0D-0AE0-4300-BF99-C31DD388099B}" presName="imgShp" presStyleLbl="fgImgPlace1" presStyleIdx="1" presStyleCnt="3" custLinFactY="-28660" custLinFactNeighborX="-48847" custLinFactNeighborY="-10000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48BE4F96-B5B7-4BEA-978B-D637BBAD3865}" type="pres">
      <dgm:prSet presAssocID="{7EFD5D0D-0AE0-4300-BF99-C31DD388099B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0C1D01-0EFD-4ACE-87D7-6E23FD281668}" type="pres">
      <dgm:prSet presAssocID="{DE9372FF-B196-4E3F-90DF-9FCD8B1D152D}" presName="spacing" presStyleCnt="0"/>
      <dgm:spPr/>
    </dgm:pt>
    <dgm:pt modelId="{D6F33FD6-AA31-47AE-93C7-815D9DCAB392}" type="pres">
      <dgm:prSet presAssocID="{8AAA0E4D-2EBD-4E2A-8CA3-FC9380A39F13}" presName="composite" presStyleCnt="0"/>
      <dgm:spPr/>
    </dgm:pt>
    <dgm:pt modelId="{2D7693B6-2C2B-490F-AA51-1992493A5BFE}" type="pres">
      <dgm:prSet presAssocID="{8AAA0E4D-2EBD-4E2A-8CA3-FC9380A39F13}" presName="imgShp" presStyleLbl="fgImgPlace1" presStyleIdx="2" presStyleCnt="3" custLinFactNeighborX="-50039" custLinFactNeighborY="-595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537EBFDB-9FA4-45DF-8BFE-DA5ED03443E0}" type="pres">
      <dgm:prSet presAssocID="{8AAA0E4D-2EBD-4E2A-8CA3-FC9380A39F13}" presName="txShp" presStyleLbl="node1" presStyleIdx="2" presStyleCnt="3" custLinFactNeighborY="21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3D61C5-3DF8-4CD7-825D-93C3ABCBCDBE}" srcId="{10885A08-C86A-44B2-BDE2-E2B8DC32ABCC}" destId="{8AAA0E4D-2EBD-4E2A-8CA3-FC9380A39F13}" srcOrd="2" destOrd="0" parTransId="{6D9CAEE2-518C-4E7A-8776-3DCDBFD3F059}" sibTransId="{A2214D9E-4986-45DB-B053-45F2C58AE1B3}"/>
    <dgm:cxn modelId="{28BA0B90-EB5A-44FD-AF0E-FEB1E598BB1A}" type="presOf" srcId="{8AAA0E4D-2EBD-4E2A-8CA3-FC9380A39F13}" destId="{537EBFDB-9FA4-45DF-8BFE-DA5ED03443E0}" srcOrd="0" destOrd="0" presId="urn:microsoft.com/office/officeart/2005/8/layout/vList3"/>
    <dgm:cxn modelId="{EBF22EF3-2896-43C7-83FE-EBFA79B313D8}" type="presOf" srcId="{7EFD5D0D-0AE0-4300-BF99-C31DD388099B}" destId="{48BE4F96-B5B7-4BEA-978B-D637BBAD3865}" srcOrd="0" destOrd="0" presId="urn:microsoft.com/office/officeart/2005/8/layout/vList3"/>
    <dgm:cxn modelId="{A47D994E-311C-4AA0-B71E-7E36EE91ACD5}" srcId="{10885A08-C86A-44B2-BDE2-E2B8DC32ABCC}" destId="{A26AC39F-6F86-44DC-8C33-8FC55E1B609E}" srcOrd="0" destOrd="0" parTransId="{6F0DA7C0-25DE-441D-9207-8F92C4E5E5AA}" sibTransId="{0A12BFBA-5E56-45A8-978E-003C10ABE206}"/>
    <dgm:cxn modelId="{27C65130-7D65-4D28-A867-58B21C588EAC}" type="presOf" srcId="{10885A08-C86A-44B2-BDE2-E2B8DC32ABCC}" destId="{71D714D0-09A5-4330-9794-5C4D44A6C9A1}" srcOrd="0" destOrd="0" presId="urn:microsoft.com/office/officeart/2005/8/layout/vList3"/>
    <dgm:cxn modelId="{9CB715B0-811C-4206-A1C4-C5B40C3F6BB2}" srcId="{10885A08-C86A-44B2-BDE2-E2B8DC32ABCC}" destId="{7EFD5D0D-0AE0-4300-BF99-C31DD388099B}" srcOrd="1" destOrd="0" parTransId="{AB5838D1-C502-4382-BDE8-D6E8F5B2A8DF}" sibTransId="{DE9372FF-B196-4E3F-90DF-9FCD8B1D152D}"/>
    <dgm:cxn modelId="{D2E663C5-C6D2-4997-965C-3E85EB0ADC65}" type="presOf" srcId="{A26AC39F-6F86-44DC-8C33-8FC55E1B609E}" destId="{85FA23D7-95C7-472F-8AB2-FBF323F5FBC5}" srcOrd="0" destOrd="0" presId="urn:microsoft.com/office/officeart/2005/8/layout/vList3"/>
    <dgm:cxn modelId="{DE39A265-3EF6-4D61-9B36-A891AFBE5DD5}" type="presParOf" srcId="{71D714D0-09A5-4330-9794-5C4D44A6C9A1}" destId="{E4B77685-C73D-4EA9-9403-ADAAE09E881D}" srcOrd="0" destOrd="0" presId="urn:microsoft.com/office/officeart/2005/8/layout/vList3"/>
    <dgm:cxn modelId="{F9E0EAD7-5869-4539-8742-F580C79DDB95}" type="presParOf" srcId="{E4B77685-C73D-4EA9-9403-ADAAE09E881D}" destId="{04433017-3218-442F-80F9-B8FD655F41AA}" srcOrd="0" destOrd="0" presId="urn:microsoft.com/office/officeart/2005/8/layout/vList3"/>
    <dgm:cxn modelId="{39834AF8-D612-4E35-B92D-5618AAC58583}" type="presParOf" srcId="{E4B77685-C73D-4EA9-9403-ADAAE09E881D}" destId="{85FA23D7-95C7-472F-8AB2-FBF323F5FBC5}" srcOrd="1" destOrd="0" presId="urn:microsoft.com/office/officeart/2005/8/layout/vList3"/>
    <dgm:cxn modelId="{CCD51CBA-8F69-4D1E-ABAD-E4D83482F9DE}" type="presParOf" srcId="{71D714D0-09A5-4330-9794-5C4D44A6C9A1}" destId="{D095571B-D062-49DB-A779-4C676B58A6E0}" srcOrd="1" destOrd="0" presId="urn:microsoft.com/office/officeart/2005/8/layout/vList3"/>
    <dgm:cxn modelId="{056B9F19-DACC-4600-985A-B8792FF8DAEA}" type="presParOf" srcId="{71D714D0-09A5-4330-9794-5C4D44A6C9A1}" destId="{B89BA986-3C4E-4240-B1C3-B496258A648E}" srcOrd="2" destOrd="0" presId="urn:microsoft.com/office/officeart/2005/8/layout/vList3"/>
    <dgm:cxn modelId="{56A6B849-6D79-4174-B51A-5A04B5FC0812}" type="presParOf" srcId="{B89BA986-3C4E-4240-B1C3-B496258A648E}" destId="{E7E6DBDF-AF46-4BEB-A42A-0C6AEA2B3EEC}" srcOrd="0" destOrd="0" presId="urn:microsoft.com/office/officeart/2005/8/layout/vList3"/>
    <dgm:cxn modelId="{E49EA4DA-95E8-41EC-9B93-4BA478918B6F}" type="presParOf" srcId="{B89BA986-3C4E-4240-B1C3-B496258A648E}" destId="{48BE4F96-B5B7-4BEA-978B-D637BBAD3865}" srcOrd="1" destOrd="0" presId="urn:microsoft.com/office/officeart/2005/8/layout/vList3"/>
    <dgm:cxn modelId="{73DFE920-61B1-4C25-9403-079A27698578}" type="presParOf" srcId="{71D714D0-09A5-4330-9794-5C4D44A6C9A1}" destId="{CF0C1D01-0EFD-4ACE-87D7-6E23FD281668}" srcOrd="3" destOrd="0" presId="urn:microsoft.com/office/officeart/2005/8/layout/vList3"/>
    <dgm:cxn modelId="{B6B85007-7EF5-43E9-81F5-5C7F4D0BAFE0}" type="presParOf" srcId="{71D714D0-09A5-4330-9794-5C4D44A6C9A1}" destId="{D6F33FD6-AA31-47AE-93C7-815D9DCAB392}" srcOrd="4" destOrd="0" presId="urn:microsoft.com/office/officeart/2005/8/layout/vList3"/>
    <dgm:cxn modelId="{136A29B4-084C-4B35-BF37-42C8D8CCD47B}" type="presParOf" srcId="{D6F33FD6-AA31-47AE-93C7-815D9DCAB392}" destId="{2D7693B6-2C2B-490F-AA51-1992493A5BFE}" srcOrd="0" destOrd="0" presId="urn:microsoft.com/office/officeart/2005/8/layout/vList3"/>
    <dgm:cxn modelId="{16F45FB6-7A0E-4556-A19E-CA147F30EF39}" type="presParOf" srcId="{D6F33FD6-AA31-47AE-93C7-815D9DCAB392}" destId="{537EBFDB-9FA4-45DF-8BFE-DA5ED03443E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4921B0-4E3D-4E1D-BAFA-F1748660FB81}" type="doc">
      <dgm:prSet loTypeId="urn:microsoft.com/office/officeart/2005/8/layout/venn1" loCatId="relationship" qsTypeId="urn:microsoft.com/office/officeart/2005/8/quickstyle/3d1" qsCatId="3D" csTypeId="urn:microsoft.com/office/officeart/2005/8/colors/accent1_2" csCatId="accent1" phldr="1"/>
      <dgm:spPr/>
    </dgm:pt>
    <dgm:pt modelId="{FE000EC2-2D97-4B10-91C4-56CFD0102FA6}">
      <dgm:prSet phldrT="[Текст]" custT="1"/>
      <dgm:spPr/>
      <dgm:t>
        <a:bodyPr/>
        <a:lstStyle/>
        <a:p>
          <a:r>
            <a:rPr lang="ru-RU" sz="2400" b="0" i="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Транслятор</a:t>
          </a:r>
        </a:p>
        <a:p>
          <a:r>
            <a:rPr lang="ru-RU" sz="2400" b="0" i="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Бағдарламаларды</a:t>
          </a:r>
          <a:r>
            <a:rPr lang="ru-RU" sz="2400" b="0" i="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процессор </a:t>
          </a:r>
          <a:r>
            <a:rPr lang="ru-RU" sz="2400" b="0" i="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тіліне</a:t>
          </a:r>
          <a:r>
            <a:rPr lang="ru-RU" sz="2400" b="0" i="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аударады</a:t>
          </a:r>
          <a:endParaRPr lang="ru-RU" sz="2400" dirty="0">
            <a:solidFill>
              <a:schemeClr val="accent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58770E-0CEC-413E-B9C7-FDA1014F8558}" type="parTrans" cxnId="{441E517B-6A25-43A6-B5C5-985507F92BCA}">
      <dgm:prSet/>
      <dgm:spPr/>
      <dgm:t>
        <a:bodyPr/>
        <a:lstStyle/>
        <a:p>
          <a:endParaRPr lang="ru-RU"/>
        </a:p>
      </dgm:t>
    </dgm:pt>
    <dgm:pt modelId="{499FD646-82A6-46B8-97CB-DDD01AF4161A}" type="sibTrans" cxnId="{441E517B-6A25-43A6-B5C5-985507F92BCA}">
      <dgm:prSet/>
      <dgm:spPr/>
      <dgm:t>
        <a:bodyPr/>
        <a:lstStyle/>
        <a:p>
          <a:endParaRPr lang="ru-RU"/>
        </a:p>
      </dgm:t>
    </dgm:pt>
    <dgm:pt modelId="{4EC81E72-D302-4922-A202-05BBF514199A}">
      <dgm:prSet phldrT="[Текст]" custT="1"/>
      <dgm:spPr/>
      <dgm:t>
        <a:bodyPr/>
        <a:lstStyle/>
        <a:p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Интерпретатор</a:t>
          </a:r>
        </a:p>
        <a:p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бағдарлама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жолының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бастапқы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кодын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жол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бойынша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оқиды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ағымдағы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жолда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бар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нұсқауларды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орындайды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содан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кейін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келесі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жолға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өтеді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9AE44C-6AFC-47A8-9B73-B78FD786DFFD}" type="parTrans" cxnId="{5824AD7F-7150-4110-B18F-CDE3032D8347}">
      <dgm:prSet/>
      <dgm:spPr/>
      <dgm:t>
        <a:bodyPr/>
        <a:lstStyle/>
        <a:p>
          <a:endParaRPr lang="ru-RU"/>
        </a:p>
      </dgm:t>
    </dgm:pt>
    <dgm:pt modelId="{23298DC1-4B04-427B-ADE4-B3E940B3BFB7}" type="sibTrans" cxnId="{5824AD7F-7150-4110-B18F-CDE3032D8347}">
      <dgm:prSet/>
      <dgm:spPr/>
      <dgm:t>
        <a:bodyPr/>
        <a:lstStyle/>
        <a:p>
          <a:endParaRPr lang="ru-RU"/>
        </a:p>
      </dgm:t>
    </dgm:pt>
    <dgm:pt modelId="{32FD2F24-5C1B-405A-B463-62DA850E5283}">
      <dgm:prSet phldrT="[Текст]" custT="1"/>
      <dgm:spPr/>
      <dgm:t>
        <a:bodyPr/>
        <a:lstStyle/>
        <a:p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Компилятор</a:t>
          </a:r>
        </a:p>
        <a:p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бағдарламаны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толығымен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оқиды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оны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аударады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машиналық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тілде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бағдарламаның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толық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нұсқасын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жасайды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содан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кейін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ол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орындалады</a:t>
          </a:r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4F4163-C55D-4CE7-BC9B-25D29041CF67}" type="parTrans" cxnId="{61A56C42-3F25-4D32-B831-E142023963DF}">
      <dgm:prSet/>
      <dgm:spPr/>
      <dgm:t>
        <a:bodyPr/>
        <a:lstStyle/>
        <a:p>
          <a:endParaRPr lang="ru-RU"/>
        </a:p>
      </dgm:t>
    </dgm:pt>
    <dgm:pt modelId="{A83EF189-1AE4-47AE-A9E1-BE164F45FF63}" type="sibTrans" cxnId="{61A56C42-3F25-4D32-B831-E142023963DF}">
      <dgm:prSet/>
      <dgm:spPr/>
      <dgm:t>
        <a:bodyPr/>
        <a:lstStyle/>
        <a:p>
          <a:endParaRPr lang="ru-RU"/>
        </a:p>
      </dgm:t>
    </dgm:pt>
    <dgm:pt modelId="{77A31DA0-8C87-46E4-93D6-376C89D62D1E}" type="pres">
      <dgm:prSet presAssocID="{344921B0-4E3D-4E1D-BAFA-F1748660FB81}" presName="compositeShape" presStyleCnt="0">
        <dgm:presLayoutVars>
          <dgm:chMax val="7"/>
          <dgm:dir/>
          <dgm:resizeHandles val="exact"/>
        </dgm:presLayoutVars>
      </dgm:prSet>
      <dgm:spPr/>
    </dgm:pt>
    <dgm:pt modelId="{357C9E60-4AAF-41A1-A32F-D3FB587FDDFD}" type="pres">
      <dgm:prSet presAssocID="{FE000EC2-2D97-4B10-91C4-56CFD0102FA6}" presName="circ1" presStyleLbl="vennNode1" presStyleIdx="0" presStyleCnt="3"/>
      <dgm:spPr/>
      <dgm:t>
        <a:bodyPr/>
        <a:lstStyle/>
        <a:p>
          <a:endParaRPr lang="ru-RU"/>
        </a:p>
      </dgm:t>
    </dgm:pt>
    <dgm:pt modelId="{ABE8568D-E1FC-4467-9375-209FF43A0CF0}" type="pres">
      <dgm:prSet presAssocID="{FE000EC2-2D97-4B10-91C4-56CFD0102FA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F886DD-401B-4357-A810-1D0A8AEBEA0A}" type="pres">
      <dgm:prSet presAssocID="{4EC81E72-D302-4922-A202-05BBF514199A}" presName="circ2" presStyleLbl="vennNode1" presStyleIdx="1" presStyleCnt="3"/>
      <dgm:spPr/>
      <dgm:t>
        <a:bodyPr/>
        <a:lstStyle/>
        <a:p>
          <a:endParaRPr lang="ru-RU"/>
        </a:p>
      </dgm:t>
    </dgm:pt>
    <dgm:pt modelId="{56C51D2F-A471-4D8E-BAFE-7F27C74522F4}" type="pres">
      <dgm:prSet presAssocID="{4EC81E72-D302-4922-A202-05BBF514199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20D17F-CA3D-4E39-982A-5BE0C614AF7A}" type="pres">
      <dgm:prSet presAssocID="{32FD2F24-5C1B-405A-B463-62DA850E5283}" presName="circ3" presStyleLbl="vennNode1" presStyleIdx="2" presStyleCnt="3"/>
      <dgm:spPr/>
      <dgm:t>
        <a:bodyPr/>
        <a:lstStyle/>
        <a:p>
          <a:endParaRPr lang="ru-RU"/>
        </a:p>
      </dgm:t>
    </dgm:pt>
    <dgm:pt modelId="{047DD843-63AA-4F9C-AA20-3CE6B8C14FE8}" type="pres">
      <dgm:prSet presAssocID="{32FD2F24-5C1B-405A-B463-62DA850E528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AC8A98-89B8-410F-94F0-E3F67A89B196}" type="presOf" srcId="{4EC81E72-D302-4922-A202-05BBF514199A}" destId="{56C51D2F-A471-4D8E-BAFE-7F27C74522F4}" srcOrd="1" destOrd="0" presId="urn:microsoft.com/office/officeart/2005/8/layout/venn1"/>
    <dgm:cxn modelId="{441E517B-6A25-43A6-B5C5-985507F92BCA}" srcId="{344921B0-4E3D-4E1D-BAFA-F1748660FB81}" destId="{FE000EC2-2D97-4B10-91C4-56CFD0102FA6}" srcOrd="0" destOrd="0" parTransId="{3858770E-0CEC-413E-B9C7-FDA1014F8558}" sibTransId="{499FD646-82A6-46B8-97CB-DDD01AF4161A}"/>
    <dgm:cxn modelId="{C7644053-A1B9-4119-B13E-43D5717785E2}" type="presOf" srcId="{FE000EC2-2D97-4B10-91C4-56CFD0102FA6}" destId="{ABE8568D-E1FC-4467-9375-209FF43A0CF0}" srcOrd="1" destOrd="0" presId="urn:microsoft.com/office/officeart/2005/8/layout/venn1"/>
    <dgm:cxn modelId="{2D40DE56-968A-49B9-88F3-69EA4EFD60DE}" type="presOf" srcId="{FE000EC2-2D97-4B10-91C4-56CFD0102FA6}" destId="{357C9E60-4AAF-41A1-A32F-D3FB587FDDFD}" srcOrd="0" destOrd="0" presId="urn:microsoft.com/office/officeart/2005/8/layout/venn1"/>
    <dgm:cxn modelId="{32FD39F7-C2FF-49A8-AB5F-75662B185F2F}" type="presOf" srcId="{32FD2F24-5C1B-405A-B463-62DA850E5283}" destId="{047DD843-63AA-4F9C-AA20-3CE6B8C14FE8}" srcOrd="1" destOrd="0" presId="urn:microsoft.com/office/officeart/2005/8/layout/venn1"/>
    <dgm:cxn modelId="{DE3B8412-FA67-45CD-9B2B-22699A15F672}" type="presOf" srcId="{32FD2F24-5C1B-405A-B463-62DA850E5283}" destId="{0220D17F-CA3D-4E39-982A-5BE0C614AF7A}" srcOrd="0" destOrd="0" presId="urn:microsoft.com/office/officeart/2005/8/layout/venn1"/>
    <dgm:cxn modelId="{290D2956-869B-4AFA-B108-A6D2E416CF43}" type="presOf" srcId="{344921B0-4E3D-4E1D-BAFA-F1748660FB81}" destId="{77A31DA0-8C87-46E4-93D6-376C89D62D1E}" srcOrd="0" destOrd="0" presId="urn:microsoft.com/office/officeart/2005/8/layout/venn1"/>
    <dgm:cxn modelId="{61A56C42-3F25-4D32-B831-E142023963DF}" srcId="{344921B0-4E3D-4E1D-BAFA-F1748660FB81}" destId="{32FD2F24-5C1B-405A-B463-62DA850E5283}" srcOrd="2" destOrd="0" parTransId="{8C4F4163-C55D-4CE7-BC9B-25D29041CF67}" sibTransId="{A83EF189-1AE4-47AE-A9E1-BE164F45FF63}"/>
    <dgm:cxn modelId="{5824AD7F-7150-4110-B18F-CDE3032D8347}" srcId="{344921B0-4E3D-4E1D-BAFA-F1748660FB81}" destId="{4EC81E72-D302-4922-A202-05BBF514199A}" srcOrd="1" destOrd="0" parTransId="{479AE44C-6AFC-47A8-9B73-B78FD786DFFD}" sibTransId="{23298DC1-4B04-427B-ADE4-B3E940B3BFB7}"/>
    <dgm:cxn modelId="{E42896F2-D6CB-4B59-B4D5-5D219E89C729}" type="presOf" srcId="{4EC81E72-D302-4922-A202-05BBF514199A}" destId="{6BF886DD-401B-4357-A810-1D0A8AEBEA0A}" srcOrd="0" destOrd="0" presId="urn:microsoft.com/office/officeart/2005/8/layout/venn1"/>
    <dgm:cxn modelId="{4A3F4D2F-B2BD-4C27-9700-1C1C7AE0525B}" type="presParOf" srcId="{77A31DA0-8C87-46E4-93D6-376C89D62D1E}" destId="{357C9E60-4AAF-41A1-A32F-D3FB587FDDFD}" srcOrd="0" destOrd="0" presId="urn:microsoft.com/office/officeart/2005/8/layout/venn1"/>
    <dgm:cxn modelId="{0D412009-D282-4746-96BF-3854E76B25BB}" type="presParOf" srcId="{77A31DA0-8C87-46E4-93D6-376C89D62D1E}" destId="{ABE8568D-E1FC-4467-9375-209FF43A0CF0}" srcOrd="1" destOrd="0" presId="urn:microsoft.com/office/officeart/2005/8/layout/venn1"/>
    <dgm:cxn modelId="{6AC62860-CCCE-4E99-9A86-B4F0A4DFE903}" type="presParOf" srcId="{77A31DA0-8C87-46E4-93D6-376C89D62D1E}" destId="{6BF886DD-401B-4357-A810-1D0A8AEBEA0A}" srcOrd="2" destOrd="0" presId="urn:microsoft.com/office/officeart/2005/8/layout/venn1"/>
    <dgm:cxn modelId="{C3CCD662-B091-400A-8CE7-5DB3679B17F8}" type="presParOf" srcId="{77A31DA0-8C87-46E4-93D6-376C89D62D1E}" destId="{56C51D2F-A471-4D8E-BAFE-7F27C74522F4}" srcOrd="3" destOrd="0" presId="urn:microsoft.com/office/officeart/2005/8/layout/venn1"/>
    <dgm:cxn modelId="{33742B59-D29F-4622-8907-9E6A560955F4}" type="presParOf" srcId="{77A31DA0-8C87-46E4-93D6-376C89D62D1E}" destId="{0220D17F-CA3D-4E39-982A-5BE0C614AF7A}" srcOrd="4" destOrd="0" presId="urn:microsoft.com/office/officeart/2005/8/layout/venn1"/>
    <dgm:cxn modelId="{EB5C904B-5FE1-4A1E-AE8F-901C542B7127}" type="presParOf" srcId="{77A31DA0-8C87-46E4-93D6-376C89D62D1E}" destId="{047DD843-63AA-4F9C-AA20-3CE6B8C14FE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CDC10F-B1B2-41D8-B9AC-69B4589956E6}" type="doc">
      <dgm:prSet loTypeId="urn:microsoft.com/office/officeart/2005/8/layout/radial6" loCatId="relationship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4F1A561-9611-45A9-91A2-0ABDFDF1FC9C}">
      <dgm:prSet phldrT="[Текст]"/>
      <dgm:spPr/>
      <dgm:t>
        <a:bodyPr/>
        <a:lstStyle/>
        <a:p>
          <a:r>
            <a:rPr lang="ru-RU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Бағдарламалау</a:t>
          </a:r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жүйелерінің</a:t>
          </a:r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жұмыс</a:t>
          </a:r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режимі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47E220-A7AC-4666-AAF3-F5E53D615AFE}" type="parTrans" cxnId="{C5197461-615D-4AA9-A069-39083F059059}">
      <dgm:prSet/>
      <dgm:spPr/>
      <dgm:t>
        <a:bodyPr/>
        <a:lstStyle/>
        <a:p>
          <a:endParaRPr lang="ru-RU"/>
        </a:p>
      </dgm:t>
    </dgm:pt>
    <dgm:pt modelId="{69030A26-6739-4FE3-B601-92CE3C4CCBDA}" type="sibTrans" cxnId="{C5197461-615D-4AA9-A069-39083F059059}">
      <dgm:prSet/>
      <dgm:spPr/>
      <dgm:t>
        <a:bodyPr/>
        <a:lstStyle/>
        <a:p>
          <a:endParaRPr lang="ru-RU"/>
        </a:p>
      </dgm:t>
    </dgm:pt>
    <dgm:pt modelId="{851C23B8-ABFD-4ACB-9CAE-A8FE16BF6E08}">
      <dgm:prSet phldrT="[Текст]"/>
      <dgm:spPr/>
      <dgm:t>
        <a:bodyPr/>
        <a:lstStyle/>
        <a:p>
          <a:r>
            <a:rPr lang="ru-RU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бағдарлама</a:t>
          </a:r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мәтінін</a:t>
          </a:r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енгізу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3F4848-F4BA-45BE-8025-7421E583446D}" type="parTrans" cxnId="{2698B082-3717-4787-BD7D-F7DB20495E45}">
      <dgm:prSet/>
      <dgm:spPr/>
      <dgm:t>
        <a:bodyPr/>
        <a:lstStyle/>
        <a:p>
          <a:endParaRPr lang="ru-RU"/>
        </a:p>
      </dgm:t>
    </dgm:pt>
    <dgm:pt modelId="{87D0F442-95B5-4190-8BD8-BF6EFD38E5C9}" type="sibTrans" cxnId="{2698B082-3717-4787-BD7D-F7DB20495E4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5A0290-2FBF-4B30-9E16-342D56AFCEDE}">
      <dgm:prSet phldrT="[Текст]"/>
      <dgm:spPr/>
      <dgm:t>
        <a:bodyPr/>
        <a:lstStyle/>
        <a:p>
          <a:r>
            <a:rPr lang="ru-RU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редакциялау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648176-BB47-4FFD-AABB-F0D9BDC56326}" type="parTrans" cxnId="{D7563C1A-988D-4CAF-A7AD-D3BB0E64A30E}">
      <dgm:prSet/>
      <dgm:spPr/>
      <dgm:t>
        <a:bodyPr/>
        <a:lstStyle/>
        <a:p>
          <a:endParaRPr lang="ru-RU"/>
        </a:p>
      </dgm:t>
    </dgm:pt>
    <dgm:pt modelId="{5A4E9214-5914-4E58-B45C-BF5425891303}" type="sibTrans" cxnId="{D7563C1A-988D-4CAF-A7AD-D3BB0E64A3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C92312-4B99-4E2E-8D1B-BB41FA9A12F4}">
      <dgm:prSet phldrT="[Текст]"/>
      <dgm:spPr/>
      <dgm:t>
        <a:bodyPr/>
        <a:lstStyle/>
        <a:p>
          <a:r>
            <a:rPr lang="ru-RU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жинақтау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0D3A2B-3DD8-4A50-A3D2-1A963C1109A4}" type="parTrans" cxnId="{ED627067-CE21-4883-937B-2BC28825F8EA}">
      <dgm:prSet/>
      <dgm:spPr/>
      <dgm:t>
        <a:bodyPr/>
        <a:lstStyle/>
        <a:p>
          <a:endParaRPr lang="ru-RU"/>
        </a:p>
      </dgm:t>
    </dgm:pt>
    <dgm:pt modelId="{45F4AABF-B9A3-48D7-BFE6-D6BC4A9DA694}" type="sibTrans" cxnId="{ED627067-CE21-4883-937B-2BC28825F8E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355220-90D9-4AD2-9B3C-76BC4F567C1B}">
      <dgm:prSet phldrT="[Текст]"/>
      <dgm:spPr/>
      <dgm:t>
        <a:bodyPr/>
        <a:lstStyle/>
        <a:p>
          <a:r>
            <a:rPr lang="ru-RU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түзету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877056-37E6-41F1-B5B5-AE563588BD9F}" type="parTrans" cxnId="{B0B1BDF6-3D99-49B9-BAE0-D4E071A468E8}">
      <dgm:prSet/>
      <dgm:spPr/>
      <dgm:t>
        <a:bodyPr/>
        <a:lstStyle/>
        <a:p>
          <a:endParaRPr lang="ru-RU"/>
        </a:p>
      </dgm:t>
    </dgm:pt>
    <dgm:pt modelId="{A23340BE-811F-4BB1-BDA4-8856DBBD4B63}" type="sibTrans" cxnId="{B0B1BDF6-3D99-49B9-BAE0-D4E071A468E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926CD4-90D0-48D1-9636-4CEBA0A6F6E2}">
      <dgm:prSet phldrT="[Текст]"/>
      <dgm:spPr/>
    </dgm:pt>
    <dgm:pt modelId="{00933FFB-0DBA-4A8B-A588-8EC9DF19B127}" type="parTrans" cxnId="{C4E36BD0-C943-4BDF-93D0-26DCE97279CF}">
      <dgm:prSet/>
      <dgm:spPr/>
      <dgm:t>
        <a:bodyPr/>
        <a:lstStyle/>
        <a:p>
          <a:endParaRPr lang="ru-RU"/>
        </a:p>
      </dgm:t>
    </dgm:pt>
    <dgm:pt modelId="{AF73C17A-BBD3-4E72-89F2-0E829CD07EA7}" type="sibTrans" cxnId="{C4E36BD0-C943-4BDF-93D0-26DCE97279CF}">
      <dgm:prSet/>
      <dgm:spPr/>
      <dgm:t>
        <a:bodyPr/>
        <a:lstStyle/>
        <a:p>
          <a:endParaRPr lang="ru-RU"/>
        </a:p>
      </dgm:t>
    </dgm:pt>
    <dgm:pt modelId="{5C69F094-4F5D-41FF-AF6D-04533AB1E708}">
      <dgm:prSet phldrT="[Текст]" custRadScaleRad="98324" custRadScaleInc="70503"/>
      <dgm:spPr/>
    </dgm:pt>
    <dgm:pt modelId="{215484F9-91F5-44CB-AF46-D03642384585}" type="parTrans" cxnId="{F61693E7-9A17-4A04-A96C-B31DCE2B165A}">
      <dgm:prSet/>
      <dgm:spPr/>
      <dgm:t>
        <a:bodyPr/>
        <a:lstStyle/>
        <a:p>
          <a:endParaRPr lang="ru-RU"/>
        </a:p>
      </dgm:t>
    </dgm:pt>
    <dgm:pt modelId="{06A8FFAB-21E4-4192-9AC5-CA755F36798A}" type="sibTrans" cxnId="{F61693E7-9A17-4A04-A96C-B31DCE2B165A}">
      <dgm:prSet/>
      <dgm:spPr/>
      <dgm:t>
        <a:bodyPr/>
        <a:lstStyle/>
        <a:p>
          <a:endParaRPr lang="ru-RU"/>
        </a:p>
      </dgm:t>
    </dgm:pt>
    <dgm:pt modelId="{CAC2713E-9358-474D-9476-6270B673281C}" type="pres">
      <dgm:prSet presAssocID="{73CDC10F-B1B2-41D8-B9AC-69B4589956E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38E4C16-58B3-4041-B1BD-9728CC106DE0}" type="pres">
      <dgm:prSet presAssocID="{34F1A561-9611-45A9-91A2-0ABDFDF1FC9C}" presName="centerShape" presStyleLbl="node0" presStyleIdx="0" presStyleCnt="1"/>
      <dgm:spPr/>
      <dgm:t>
        <a:bodyPr/>
        <a:lstStyle/>
        <a:p>
          <a:endParaRPr lang="ru-RU"/>
        </a:p>
      </dgm:t>
    </dgm:pt>
    <dgm:pt modelId="{F20CBA9A-85C9-4779-94ED-8DE93AB2C458}" type="pres">
      <dgm:prSet presAssocID="{851C23B8-ABFD-4ACB-9CAE-A8FE16BF6E0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E70D20-79DA-4811-BCB8-BEB1D7E745F6}" type="pres">
      <dgm:prSet presAssocID="{851C23B8-ABFD-4ACB-9CAE-A8FE16BF6E08}" presName="dummy" presStyleCnt="0"/>
      <dgm:spPr/>
    </dgm:pt>
    <dgm:pt modelId="{3F96154D-B651-4B92-85BA-34F111328C96}" type="pres">
      <dgm:prSet presAssocID="{87D0F442-95B5-4190-8BD8-BF6EFD38E5C9}" presName="sibTrans" presStyleLbl="sibTrans2D1" presStyleIdx="0" presStyleCnt="4"/>
      <dgm:spPr/>
    </dgm:pt>
    <dgm:pt modelId="{1F8F3F07-329F-4CEB-A4C7-C80590AFE29D}" type="pres">
      <dgm:prSet presAssocID="{5E5A0290-2FBF-4B30-9E16-342D56AFCEDE}" presName="node" presStyleLbl="node1" presStyleIdx="1" presStyleCnt="4" custRadScaleRad="102220" custRadScaleInc="-592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F57F7F-CCAF-4937-B0AA-CAA86BA4B61F}" type="pres">
      <dgm:prSet presAssocID="{5E5A0290-2FBF-4B30-9E16-342D56AFCEDE}" presName="dummy" presStyleCnt="0"/>
      <dgm:spPr/>
    </dgm:pt>
    <dgm:pt modelId="{CFC7D836-966D-434A-91DB-07C05C18FCCC}" type="pres">
      <dgm:prSet presAssocID="{5A4E9214-5914-4E58-B45C-BF5425891303}" presName="sibTrans" presStyleLbl="sibTrans2D1" presStyleIdx="1" presStyleCnt="4"/>
      <dgm:spPr/>
    </dgm:pt>
    <dgm:pt modelId="{B8C748AC-7B60-431C-B09C-47FB074FF68B}" type="pres">
      <dgm:prSet presAssocID="{B5C92312-4B99-4E2E-8D1B-BB41FA9A12F4}" presName="node" presStyleLbl="node1" presStyleIdx="2" presStyleCnt="4" custRadScaleRad="100964" custRadScaleInc="562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A0B2F8-6074-40F4-BF1D-47BF68B24375}" type="pres">
      <dgm:prSet presAssocID="{B5C92312-4B99-4E2E-8D1B-BB41FA9A12F4}" presName="dummy" presStyleCnt="0"/>
      <dgm:spPr/>
    </dgm:pt>
    <dgm:pt modelId="{9D67CC5F-5875-4371-A5E6-F5BF59159E7B}" type="pres">
      <dgm:prSet presAssocID="{45F4AABF-B9A3-48D7-BFE6-D6BC4A9DA694}" presName="sibTrans" presStyleLbl="sibTrans2D1" presStyleIdx="2" presStyleCnt="4"/>
      <dgm:spPr/>
    </dgm:pt>
    <dgm:pt modelId="{CF2653C2-BFAC-40AF-9683-BD1ECE5589FC}" type="pres">
      <dgm:prSet presAssocID="{1E355220-90D9-4AD2-9B3C-76BC4F567C1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02324D-749B-440A-98EA-65879A49130C}" type="pres">
      <dgm:prSet presAssocID="{1E355220-90D9-4AD2-9B3C-76BC4F567C1B}" presName="dummy" presStyleCnt="0"/>
      <dgm:spPr/>
    </dgm:pt>
    <dgm:pt modelId="{31365A38-ADE0-4B83-A583-C8712B159EB6}" type="pres">
      <dgm:prSet presAssocID="{A23340BE-811F-4BB1-BDA4-8856DBBD4B63}" presName="sibTrans" presStyleLbl="sibTrans2D1" presStyleIdx="3" presStyleCnt="4"/>
      <dgm:spPr/>
    </dgm:pt>
  </dgm:ptLst>
  <dgm:cxnLst>
    <dgm:cxn modelId="{04EBE108-EC30-4D6F-A312-1136F0C71F4D}" type="presOf" srcId="{5E5A0290-2FBF-4B30-9E16-342D56AFCEDE}" destId="{1F8F3F07-329F-4CEB-A4C7-C80590AFE29D}" srcOrd="0" destOrd="0" presId="urn:microsoft.com/office/officeart/2005/8/layout/radial6"/>
    <dgm:cxn modelId="{C13A86D1-BFAE-48F2-A5B8-113542EFEE38}" type="presOf" srcId="{87D0F442-95B5-4190-8BD8-BF6EFD38E5C9}" destId="{3F96154D-B651-4B92-85BA-34F111328C96}" srcOrd="0" destOrd="0" presId="urn:microsoft.com/office/officeart/2005/8/layout/radial6"/>
    <dgm:cxn modelId="{2698B082-3717-4787-BD7D-F7DB20495E45}" srcId="{34F1A561-9611-45A9-91A2-0ABDFDF1FC9C}" destId="{851C23B8-ABFD-4ACB-9CAE-A8FE16BF6E08}" srcOrd="0" destOrd="0" parTransId="{033F4848-F4BA-45BE-8025-7421E583446D}" sibTransId="{87D0F442-95B5-4190-8BD8-BF6EFD38E5C9}"/>
    <dgm:cxn modelId="{D3565D5F-084F-48BC-A806-275CB70913A6}" type="presOf" srcId="{34F1A561-9611-45A9-91A2-0ABDFDF1FC9C}" destId="{238E4C16-58B3-4041-B1BD-9728CC106DE0}" srcOrd="0" destOrd="0" presId="urn:microsoft.com/office/officeart/2005/8/layout/radial6"/>
    <dgm:cxn modelId="{B0B1BDF6-3D99-49B9-BAE0-D4E071A468E8}" srcId="{34F1A561-9611-45A9-91A2-0ABDFDF1FC9C}" destId="{1E355220-90D9-4AD2-9B3C-76BC4F567C1B}" srcOrd="3" destOrd="0" parTransId="{44877056-37E6-41F1-B5B5-AE563588BD9F}" sibTransId="{A23340BE-811F-4BB1-BDA4-8856DBBD4B63}"/>
    <dgm:cxn modelId="{2EEDCEFE-A448-4F06-AD6A-0D9BB2018BD6}" type="presOf" srcId="{1E355220-90D9-4AD2-9B3C-76BC4F567C1B}" destId="{CF2653C2-BFAC-40AF-9683-BD1ECE5589FC}" srcOrd="0" destOrd="0" presId="urn:microsoft.com/office/officeart/2005/8/layout/radial6"/>
    <dgm:cxn modelId="{F61693E7-9A17-4A04-A96C-B31DCE2B165A}" srcId="{73CDC10F-B1B2-41D8-B9AC-69B4589956E6}" destId="{5C69F094-4F5D-41FF-AF6D-04533AB1E708}" srcOrd="2" destOrd="0" parTransId="{215484F9-91F5-44CB-AF46-D03642384585}" sibTransId="{06A8FFAB-21E4-4192-9AC5-CA755F36798A}"/>
    <dgm:cxn modelId="{DF789555-983A-453D-9EAA-82FE32EAF6B0}" type="presOf" srcId="{A23340BE-811F-4BB1-BDA4-8856DBBD4B63}" destId="{31365A38-ADE0-4B83-A583-C8712B159EB6}" srcOrd="0" destOrd="0" presId="urn:microsoft.com/office/officeart/2005/8/layout/radial6"/>
    <dgm:cxn modelId="{2A11CA19-D4E6-49D7-9959-1C24533E162C}" type="presOf" srcId="{5A4E9214-5914-4E58-B45C-BF5425891303}" destId="{CFC7D836-966D-434A-91DB-07C05C18FCCC}" srcOrd="0" destOrd="0" presId="urn:microsoft.com/office/officeart/2005/8/layout/radial6"/>
    <dgm:cxn modelId="{D7563C1A-988D-4CAF-A7AD-D3BB0E64A30E}" srcId="{34F1A561-9611-45A9-91A2-0ABDFDF1FC9C}" destId="{5E5A0290-2FBF-4B30-9E16-342D56AFCEDE}" srcOrd="1" destOrd="0" parTransId="{8F648176-BB47-4FFD-AABB-F0D9BDC56326}" sibTransId="{5A4E9214-5914-4E58-B45C-BF5425891303}"/>
    <dgm:cxn modelId="{274ABF11-5323-453F-88D5-59876B14CD0E}" type="presOf" srcId="{73CDC10F-B1B2-41D8-B9AC-69B4589956E6}" destId="{CAC2713E-9358-474D-9476-6270B673281C}" srcOrd="0" destOrd="0" presId="urn:microsoft.com/office/officeart/2005/8/layout/radial6"/>
    <dgm:cxn modelId="{21B7E2DC-2591-4CF0-A1E2-BEB8B7B7D7F8}" type="presOf" srcId="{851C23B8-ABFD-4ACB-9CAE-A8FE16BF6E08}" destId="{F20CBA9A-85C9-4779-94ED-8DE93AB2C458}" srcOrd="0" destOrd="0" presId="urn:microsoft.com/office/officeart/2005/8/layout/radial6"/>
    <dgm:cxn modelId="{C5197461-615D-4AA9-A069-39083F059059}" srcId="{73CDC10F-B1B2-41D8-B9AC-69B4589956E6}" destId="{34F1A561-9611-45A9-91A2-0ABDFDF1FC9C}" srcOrd="0" destOrd="0" parTransId="{1947E220-A7AC-4666-AAF3-F5E53D615AFE}" sibTransId="{69030A26-6739-4FE3-B601-92CE3C4CCBDA}"/>
    <dgm:cxn modelId="{658DEE30-53D2-482F-9B25-825164A23378}" type="presOf" srcId="{45F4AABF-B9A3-48D7-BFE6-D6BC4A9DA694}" destId="{9D67CC5F-5875-4371-A5E6-F5BF59159E7B}" srcOrd="0" destOrd="0" presId="urn:microsoft.com/office/officeart/2005/8/layout/radial6"/>
    <dgm:cxn modelId="{C4E36BD0-C943-4BDF-93D0-26DCE97279CF}" srcId="{73CDC10F-B1B2-41D8-B9AC-69B4589956E6}" destId="{CC926CD4-90D0-48D1-9636-4CEBA0A6F6E2}" srcOrd="1" destOrd="0" parTransId="{00933FFB-0DBA-4A8B-A588-8EC9DF19B127}" sibTransId="{AF73C17A-BBD3-4E72-89F2-0E829CD07EA7}"/>
    <dgm:cxn modelId="{ED627067-CE21-4883-937B-2BC28825F8EA}" srcId="{34F1A561-9611-45A9-91A2-0ABDFDF1FC9C}" destId="{B5C92312-4B99-4E2E-8D1B-BB41FA9A12F4}" srcOrd="2" destOrd="0" parTransId="{0B0D3A2B-3DD8-4A50-A3D2-1A963C1109A4}" sibTransId="{45F4AABF-B9A3-48D7-BFE6-D6BC4A9DA694}"/>
    <dgm:cxn modelId="{686FF40C-0335-46B9-A6C6-F8B74C65020D}" type="presOf" srcId="{B5C92312-4B99-4E2E-8D1B-BB41FA9A12F4}" destId="{B8C748AC-7B60-431C-B09C-47FB074FF68B}" srcOrd="0" destOrd="0" presId="urn:microsoft.com/office/officeart/2005/8/layout/radial6"/>
    <dgm:cxn modelId="{C431DE24-23E0-423C-B434-E8730CE7F0EC}" type="presParOf" srcId="{CAC2713E-9358-474D-9476-6270B673281C}" destId="{238E4C16-58B3-4041-B1BD-9728CC106DE0}" srcOrd="0" destOrd="0" presId="urn:microsoft.com/office/officeart/2005/8/layout/radial6"/>
    <dgm:cxn modelId="{A9CDC36C-8F91-4F63-B768-B10B5821C32A}" type="presParOf" srcId="{CAC2713E-9358-474D-9476-6270B673281C}" destId="{F20CBA9A-85C9-4779-94ED-8DE93AB2C458}" srcOrd="1" destOrd="0" presId="urn:microsoft.com/office/officeart/2005/8/layout/radial6"/>
    <dgm:cxn modelId="{A48FD4FB-0A6E-4C8C-9F3E-AB15873349D9}" type="presParOf" srcId="{CAC2713E-9358-474D-9476-6270B673281C}" destId="{61E70D20-79DA-4811-BCB8-BEB1D7E745F6}" srcOrd="2" destOrd="0" presId="urn:microsoft.com/office/officeart/2005/8/layout/radial6"/>
    <dgm:cxn modelId="{73A2F867-B8BB-44E6-8BEF-58463FEE1511}" type="presParOf" srcId="{CAC2713E-9358-474D-9476-6270B673281C}" destId="{3F96154D-B651-4B92-85BA-34F111328C96}" srcOrd="3" destOrd="0" presId="urn:microsoft.com/office/officeart/2005/8/layout/radial6"/>
    <dgm:cxn modelId="{9DACFA3E-EFD1-4F1B-8148-4244258F7764}" type="presParOf" srcId="{CAC2713E-9358-474D-9476-6270B673281C}" destId="{1F8F3F07-329F-4CEB-A4C7-C80590AFE29D}" srcOrd="4" destOrd="0" presId="urn:microsoft.com/office/officeart/2005/8/layout/radial6"/>
    <dgm:cxn modelId="{52E9E8FF-F977-45D9-B725-CADA9823326B}" type="presParOf" srcId="{CAC2713E-9358-474D-9476-6270B673281C}" destId="{BDF57F7F-CCAF-4937-B0AA-CAA86BA4B61F}" srcOrd="5" destOrd="0" presId="urn:microsoft.com/office/officeart/2005/8/layout/radial6"/>
    <dgm:cxn modelId="{0DE051C8-65D7-4A64-8C97-197EDE6D5495}" type="presParOf" srcId="{CAC2713E-9358-474D-9476-6270B673281C}" destId="{CFC7D836-966D-434A-91DB-07C05C18FCCC}" srcOrd="6" destOrd="0" presId="urn:microsoft.com/office/officeart/2005/8/layout/radial6"/>
    <dgm:cxn modelId="{55601A3F-E9CA-4DCF-AA3F-DB1F4480DA3B}" type="presParOf" srcId="{CAC2713E-9358-474D-9476-6270B673281C}" destId="{B8C748AC-7B60-431C-B09C-47FB074FF68B}" srcOrd="7" destOrd="0" presId="urn:microsoft.com/office/officeart/2005/8/layout/radial6"/>
    <dgm:cxn modelId="{9E6389CC-1E13-4767-A8CC-FAF0158541C6}" type="presParOf" srcId="{CAC2713E-9358-474D-9476-6270B673281C}" destId="{C2A0B2F8-6074-40F4-BF1D-47BF68B24375}" srcOrd="8" destOrd="0" presId="urn:microsoft.com/office/officeart/2005/8/layout/radial6"/>
    <dgm:cxn modelId="{4D5C3007-9001-4C53-B1C0-18A67DE8CD1C}" type="presParOf" srcId="{CAC2713E-9358-474D-9476-6270B673281C}" destId="{9D67CC5F-5875-4371-A5E6-F5BF59159E7B}" srcOrd="9" destOrd="0" presId="urn:microsoft.com/office/officeart/2005/8/layout/radial6"/>
    <dgm:cxn modelId="{B7F4BCF0-C167-4C6D-8088-DCC684DDAFF2}" type="presParOf" srcId="{CAC2713E-9358-474D-9476-6270B673281C}" destId="{CF2653C2-BFAC-40AF-9683-BD1ECE5589FC}" srcOrd="10" destOrd="0" presId="urn:microsoft.com/office/officeart/2005/8/layout/radial6"/>
    <dgm:cxn modelId="{F0D7122B-ABD5-4EE4-B018-6371AFADC373}" type="presParOf" srcId="{CAC2713E-9358-474D-9476-6270B673281C}" destId="{2A02324D-749B-440A-98EA-65879A49130C}" srcOrd="11" destOrd="0" presId="urn:microsoft.com/office/officeart/2005/8/layout/radial6"/>
    <dgm:cxn modelId="{DCCF680F-C39B-4BF0-ABE7-A0D02C17DCC3}" type="presParOf" srcId="{CAC2713E-9358-474D-9476-6270B673281C}" destId="{31365A38-ADE0-4B83-A583-C8712B159EB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5CED0-3373-4AD0-A75B-5AF16F9482D8}">
      <dsp:nvSpPr>
        <dsp:cNvPr id="0" name=""/>
        <dsp:cNvSpPr/>
      </dsp:nvSpPr>
      <dsp:spPr>
        <a:xfrm>
          <a:off x="0" y="622110"/>
          <a:ext cx="4051257" cy="1620503"/>
        </a:xfrm>
        <a:prstGeom prst="chevron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Машина </a:t>
          </a:r>
          <a:r>
            <a:rPr lang="ru-RU" sz="2800" kern="1200" dirty="0" err="1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кодтары</a:t>
          </a:r>
          <a:endParaRPr lang="ru-RU" sz="2800" kern="1200" dirty="0"/>
        </a:p>
      </dsp:txBody>
      <dsp:txXfrm>
        <a:off x="810252" y="622110"/>
        <a:ext cx="2430754" cy="1620503"/>
      </dsp:txXfrm>
    </dsp:sp>
    <dsp:sp modelId="{3EA44B2A-AEBD-4764-A05C-3A5B343F01CF}">
      <dsp:nvSpPr>
        <dsp:cNvPr id="0" name=""/>
        <dsp:cNvSpPr/>
      </dsp:nvSpPr>
      <dsp:spPr>
        <a:xfrm>
          <a:off x="3543658" y="644214"/>
          <a:ext cx="4051257" cy="1620503"/>
        </a:xfrm>
        <a:prstGeom prst="chevron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Ассемблер </a:t>
          </a:r>
          <a:r>
            <a:rPr lang="ru-RU" sz="2800" kern="1200" dirty="0" err="1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тілі</a:t>
          </a:r>
          <a:endParaRPr lang="ru-RU" sz="2800" kern="1200" dirty="0"/>
        </a:p>
      </dsp:txBody>
      <dsp:txXfrm>
        <a:off x="4353910" y="644214"/>
        <a:ext cx="2430754" cy="1620503"/>
      </dsp:txXfrm>
    </dsp:sp>
    <dsp:sp modelId="{74B8FE23-0401-411C-8730-D754BFC3CD52}">
      <dsp:nvSpPr>
        <dsp:cNvPr id="0" name=""/>
        <dsp:cNvSpPr/>
      </dsp:nvSpPr>
      <dsp:spPr>
        <a:xfrm>
          <a:off x="7095716" y="605937"/>
          <a:ext cx="4051257" cy="1620503"/>
        </a:xfrm>
        <a:prstGeom prst="chevron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Жоғары</a:t>
          </a:r>
          <a:r>
            <a:rPr lang="ru-RU" sz="2800" kern="1200" dirty="0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деңгейлі</a:t>
          </a:r>
          <a:r>
            <a:rPr lang="ru-RU" sz="2800" kern="1200" dirty="0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бағдарламалау</a:t>
          </a:r>
          <a:r>
            <a:rPr lang="ru-RU" sz="2800" kern="1200" dirty="0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тілдері</a:t>
          </a:r>
          <a:r>
            <a:rPr lang="ru-RU" sz="2800" kern="1200" dirty="0" smtClean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800" kern="1200" dirty="0"/>
        </a:p>
      </dsp:txBody>
      <dsp:txXfrm>
        <a:off x="7905968" y="605937"/>
        <a:ext cx="2430754" cy="16205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FA23D7-95C7-472F-8AB2-FBF323F5FBC5}">
      <dsp:nvSpPr>
        <dsp:cNvPr id="0" name=""/>
        <dsp:cNvSpPr/>
      </dsp:nvSpPr>
      <dsp:spPr>
        <a:xfrm rot="10800000">
          <a:off x="1395968" y="2479"/>
          <a:ext cx="4217924" cy="1334236"/>
        </a:xfrm>
        <a:prstGeom prst="homePlate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8361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процедуралық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729527" y="2479"/>
        <a:ext cx="3884365" cy="1334236"/>
      </dsp:txXfrm>
    </dsp:sp>
    <dsp:sp modelId="{04433017-3218-442F-80F9-B8FD655F41AA}">
      <dsp:nvSpPr>
        <dsp:cNvPr id="0" name=""/>
        <dsp:cNvSpPr/>
      </dsp:nvSpPr>
      <dsp:spPr>
        <a:xfrm>
          <a:off x="13525" y="1751049"/>
          <a:ext cx="1334236" cy="133423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BE4F96-B5B7-4BEA-978B-D637BBAD3865}">
      <dsp:nvSpPr>
        <dsp:cNvPr id="0" name=""/>
        <dsp:cNvSpPr/>
      </dsp:nvSpPr>
      <dsp:spPr>
        <a:xfrm rot="10800000">
          <a:off x="1395968" y="1734995"/>
          <a:ext cx="4217924" cy="1334236"/>
        </a:xfrm>
        <a:prstGeom prst="homePlate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8361" tIns="140970" rIns="263144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логикалық</a:t>
          </a:r>
          <a:endParaRPr lang="ru-RU" sz="3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729527" y="1734995"/>
        <a:ext cx="3884365" cy="1334236"/>
      </dsp:txXfrm>
    </dsp:sp>
    <dsp:sp modelId="{E7E6DBDF-AF46-4BEB-A42A-0C6AEA2B3EEC}">
      <dsp:nvSpPr>
        <dsp:cNvPr id="0" name=""/>
        <dsp:cNvSpPr/>
      </dsp:nvSpPr>
      <dsp:spPr>
        <a:xfrm>
          <a:off x="77115" y="18366"/>
          <a:ext cx="1334236" cy="1334236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7EBFDB-9FA4-45DF-8BFE-DA5ED03443E0}">
      <dsp:nvSpPr>
        <dsp:cNvPr id="0" name=""/>
        <dsp:cNvSpPr/>
      </dsp:nvSpPr>
      <dsp:spPr>
        <a:xfrm rot="10800000">
          <a:off x="1395968" y="3469991"/>
          <a:ext cx="4217924" cy="133423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8361" tIns="140970" rIns="263144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объектіге</a:t>
          </a:r>
          <a:r>
            <a:rPr lang="ru-RU" sz="37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7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бағытталған</a:t>
          </a:r>
          <a:endParaRPr lang="ru-RU" sz="3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729527" y="3469991"/>
        <a:ext cx="3884365" cy="1334236"/>
      </dsp:txXfrm>
    </dsp:sp>
    <dsp:sp modelId="{2D7693B6-2C2B-490F-AA51-1992493A5BFE}">
      <dsp:nvSpPr>
        <dsp:cNvPr id="0" name=""/>
        <dsp:cNvSpPr/>
      </dsp:nvSpPr>
      <dsp:spPr>
        <a:xfrm>
          <a:off x="61211" y="3388031"/>
          <a:ext cx="1334236" cy="133423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C9E60-4AAF-41A1-A32F-D3FB587FDDFD}">
      <dsp:nvSpPr>
        <dsp:cNvPr id="0" name=""/>
        <dsp:cNvSpPr/>
      </dsp:nvSpPr>
      <dsp:spPr>
        <a:xfrm>
          <a:off x="2490330" y="152121"/>
          <a:ext cx="3147338" cy="31473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Транслятор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Бағдарламаларды</a:t>
          </a:r>
          <a:r>
            <a:rPr lang="ru-RU" sz="2400" b="0" i="0" kern="1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процессор </a:t>
          </a:r>
          <a:r>
            <a:rPr lang="ru-RU" sz="2400" b="0" i="0" kern="120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тіліне</a:t>
          </a:r>
          <a:r>
            <a:rPr lang="ru-RU" sz="2400" b="0" i="0" kern="1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kern="120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аударады</a:t>
          </a:r>
          <a:endParaRPr lang="ru-RU" sz="2400" kern="1200" dirty="0">
            <a:solidFill>
              <a:schemeClr val="accent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09976" y="702905"/>
        <a:ext cx="2308047" cy="1416302"/>
      </dsp:txXfrm>
    </dsp:sp>
    <dsp:sp modelId="{6BF886DD-401B-4357-A810-1D0A8AEBEA0A}">
      <dsp:nvSpPr>
        <dsp:cNvPr id="0" name=""/>
        <dsp:cNvSpPr/>
      </dsp:nvSpPr>
      <dsp:spPr>
        <a:xfrm>
          <a:off x="3625995" y="2119207"/>
          <a:ext cx="3147338" cy="31473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Интерпретатор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бағдарлама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жолының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бастапқы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кодын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жол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бойынша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оқиды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ағымдағы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жолда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бар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нұсқауларды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орындайды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содан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кейін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келесі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жолға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өтеді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88556" y="2932269"/>
        <a:ext cx="1888402" cy="1731035"/>
      </dsp:txXfrm>
    </dsp:sp>
    <dsp:sp modelId="{0220D17F-CA3D-4E39-982A-5BE0C614AF7A}">
      <dsp:nvSpPr>
        <dsp:cNvPr id="0" name=""/>
        <dsp:cNvSpPr/>
      </dsp:nvSpPr>
      <dsp:spPr>
        <a:xfrm>
          <a:off x="1354666" y="2119207"/>
          <a:ext cx="3147338" cy="31473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Компилятор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бағдарламаны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толығымен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оқиды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оны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аударады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машиналық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тілде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бағдарламаның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толық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нұсқасын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жасайды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содан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кейін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ол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орындалады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51040" y="2932269"/>
        <a:ext cx="1888402" cy="17310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365A38-ADE0-4B83-A583-C8712B159EB6}">
      <dsp:nvSpPr>
        <dsp:cNvPr id="0" name=""/>
        <dsp:cNvSpPr/>
      </dsp:nvSpPr>
      <dsp:spPr>
        <a:xfrm>
          <a:off x="1980380" y="625714"/>
          <a:ext cx="4167238" cy="4167238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4">
            <a:hueOff val="8997340"/>
            <a:satOff val="-41525"/>
            <a:lumOff val="-1294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67CC5F-5875-4371-A5E6-F5BF59159E7B}">
      <dsp:nvSpPr>
        <dsp:cNvPr id="0" name=""/>
        <dsp:cNvSpPr/>
      </dsp:nvSpPr>
      <dsp:spPr>
        <a:xfrm>
          <a:off x="1980277" y="646193"/>
          <a:ext cx="4167238" cy="4167238"/>
        </a:xfrm>
        <a:prstGeom prst="blockArc">
          <a:avLst>
            <a:gd name="adj1" fmla="val 6421939"/>
            <a:gd name="adj2" fmla="val 10834592"/>
            <a:gd name="adj3" fmla="val 4642"/>
          </a:avLst>
        </a:prstGeom>
        <a:solidFill>
          <a:schemeClr val="accent4">
            <a:hueOff val="5998227"/>
            <a:satOff val="-27683"/>
            <a:lumOff val="-862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C7D836-966D-434A-91DB-07C05C18FCCC}">
      <dsp:nvSpPr>
        <dsp:cNvPr id="0" name=""/>
        <dsp:cNvSpPr/>
      </dsp:nvSpPr>
      <dsp:spPr>
        <a:xfrm>
          <a:off x="2041607" y="666049"/>
          <a:ext cx="4167238" cy="4167238"/>
        </a:xfrm>
        <a:prstGeom prst="blockArc">
          <a:avLst>
            <a:gd name="adj1" fmla="val 20436633"/>
            <a:gd name="adj2" fmla="val 6530830"/>
            <a:gd name="adj3" fmla="val 4642"/>
          </a:avLst>
        </a:prstGeom>
        <a:solidFill>
          <a:schemeClr val="accent4">
            <a:hueOff val="2999114"/>
            <a:satOff val="-13842"/>
            <a:lumOff val="-431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96154D-B651-4B92-85BA-34F111328C96}">
      <dsp:nvSpPr>
        <dsp:cNvPr id="0" name=""/>
        <dsp:cNvSpPr/>
      </dsp:nvSpPr>
      <dsp:spPr>
        <a:xfrm>
          <a:off x="2027703" y="625163"/>
          <a:ext cx="4167238" cy="4167238"/>
        </a:xfrm>
        <a:prstGeom prst="blockArc">
          <a:avLst>
            <a:gd name="adj1" fmla="val 16120060"/>
            <a:gd name="adj2" fmla="val 20509578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8E4C16-58B3-4041-B1BD-9728CC106DE0}">
      <dsp:nvSpPr>
        <dsp:cNvPr id="0" name=""/>
        <dsp:cNvSpPr/>
      </dsp:nvSpPr>
      <dsp:spPr>
        <a:xfrm>
          <a:off x="3104554" y="1749888"/>
          <a:ext cx="1918890" cy="191889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Бағдарламалау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жүйелерінің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жұмыс</a:t>
          </a:r>
          <a:r>
            <a:rPr lang="ru-RU" sz="16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режимі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85569" y="2030903"/>
        <a:ext cx="1356860" cy="1356860"/>
      </dsp:txXfrm>
    </dsp:sp>
    <dsp:sp modelId="{F20CBA9A-85C9-4779-94ED-8DE93AB2C458}">
      <dsp:nvSpPr>
        <dsp:cNvPr id="0" name=""/>
        <dsp:cNvSpPr/>
      </dsp:nvSpPr>
      <dsp:spPr>
        <a:xfrm>
          <a:off x="3392388" y="2458"/>
          <a:ext cx="1343223" cy="134322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бағдарлама</a:t>
          </a:r>
          <a:r>
            <a:rPr lang="ru-RU" sz="13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3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мәтінін</a:t>
          </a:r>
          <a:r>
            <a:rPr lang="ru-RU" sz="13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3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енгізу</a:t>
          </a:r>
          <a:endParaRPr lang="ru-RU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89098" y="199168"/>
        <a:ext cx="949803" cy="949803"/>
      </dsp:txXfrm>
    </dsp:sp>
    <dsp:sp modelId="{1F8F3F07-329F-4CEB-A4C7-C80590AFE29D}">
      <dsp:nvSpPr>
        <dsp:cNvPr id="0" name=""/>
        <dsp:cNvSpPr/>
      </dsp:nvSpPr>
      <dsp:spPr>
        <a:xfrm>
          <a:off x="5373446" y="1402375"/>
          <a:ext cx="1343223" cy="1343223"/>
        </a:xfrm>
        <a:prstGeom prst="ellipse">
          <a:avLst/>
        </a:prstGeom>
        <a:solidFill>
          <a:schemeClr val="accent4">
            <a:hueOff val="2999114"/>
            <a:satOff val="-13842"/>
            <a:lumOff val="-431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редакциялау</a:t>
          </a:r>
          <a:endParaRPr lang="ru-RU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70156" y="1599085"/>
        <a:ext cx="949803" cy="949803"/>
      </dsp:txXfrm>
    </dsp:sp>
    <dsp:sp modelId="{B8C748AC-7B60-431C-B09C-47FB074FF68B}">
      <dsp:nvSpPr>
        <dsp:cNvPr id="0" name=""/>
        <dsp:cNvSpPr/>
      </dsp:nvSpPr>
      <dsp:spPr>
        <a:xfrm>
          <a:off x="2796134" y="4004197"/>
          <a:ext cx="1343223" cy="1343223"/>
        </a:xfrm>
        <a:prstGeom prst="ellipse">
          <a:avLst/>
        </a:prstGeom>
        <a:solidFill>
          <a:schemeClr val="accent4">
            <a:hueOff val="5998227"/>
            <a:satOff val="-27683"/>
            <a:lumOff val="-862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жинақтау</a:t>
          </a:r>
          <a:endParaRPr lang="ru-RU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92844" y="4200907"/>
        <a:ext cx="949803" cy="949803"/>
      </dsp:txXfrm>
    </dsp:sp>
    <dsp:sp modelId="{CF2653C2-BFAC-40AF-9683-BD1ECE5589FC}">
      <dsp:nvSpPr>
        <dsp:cNvPr id="0" name=""/>
        <dsp:cNvSpPr/>
      </dsp:nvSpPr>
      <dsp:spPr>
        <a:xfrm>
          <a:off x="1357124" y="2037721"/>
          <a:ext cx="1343223" cy="1343223"/>
        </a:xfrm>
        <a:prstGeom prst="ellipse">
          <a:avLst/>
        </a:prstGeom>
        <a:solidFill>
          <a:schemeClr val="accent4">
            <a:hueOff val="8997340"/>
            <a:satOff val="-41525"/>
            <a:lumOff val="-1294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түзету</a:t>
          </a:r>
          <a:endParaRPr lang="ru-RU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53834" y="2234431"/>
        <a:ext cx="949803" cy="949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dirty="0"/>
              <a:t>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үйесі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сынып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13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6461" y="586992"/>
            <a:ext cx="54409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үгінгі сабақта:</a:t>
            </a:r>
            <a:endParaRPr lang="ru-RU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0548" y="1718380"/>
            <a:ext cx="9874498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r>
              <a:rPr lang="ru-RU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4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Программалау</a:t>
            </a:r>
            <a:r>
              <a:rPr lang="ru-RU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жүйесі»және</a:t>
            </a:r>
            <a:r>
              <a:rPr lang="ru-RU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44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Программалау</a:t>
            </a:r>
            <a:r>
              <a:rPr lang="ru-RU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44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ұғымын</a:t>
            </a:r>
            <a:r>
              <a:rPr lang="ru-RU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ажырата</a:t>
            </a:r>
            <a:r>
              <a:rPr lang="ru-RU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білесіңдер</a:t>
            </a:r>
            <a:endParaRPr lang="en-US" sz="44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endParaRPr lang="ru-RU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3346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27475" y="478970"/>
            <a:ext cx="9635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kk-KZ" sz="2400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компьютер түсінетін тілде жазылған командалар және нұсқаулар жиыны.Программа жазу процесін-программалау,ал программа жазатын адамды программалаушы деп атайды</a:t>
            </a:r>
            <a:endParaRPr lang="ru-RU" sz="2400" dirty="0">
              <a:solidFill>
                <a:schemeClr val="tx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7475" y="2081963"/>
            <a:ext cx="8831039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k-KZ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Программалау тілі</a:t>
            </a:r>
            <a:r>
              <a:rPr lang="kk-KZ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-деректерді жазуға және оларды белгіленген ережелер бойынша өңдейтін адам мен компьютерді байланыстыратын формальді тілі</a:t>
            </a:r>
            <a:endParaRPr lang="ru-RU" sz="2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049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9942" y="476294"/>
            <a:ext cx="7358743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err="1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</a:t>
            </a:r>
            <a:r>
              <a:rPr lang="ru-RU" sz="2800" dirty="0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sz="2800" dirty="0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2800" dirty="0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800" dirty="0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</a:t>
            </a:r>
            <a:r>
              <a:rPr lang="ru-RU" sz="2800" dirty="0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sz="2800" dirty="0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800" dirty="0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бағдарламалар</a:t>
            </a:r>
            <a:r>
              <a:rPr lang="ru-RU" sz="2800" dirty="0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жасауға</a:t>
            </a:r>
            <a:r>
              <a:rPr lang="ru-RU" sz="2800" dirty="0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800" dirty="0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</a:t>
            </a:r>
            <a:r>
              <a:rPr lang="ru-RU" sz="2800" dirty="0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err="1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</a:t>
            </a:r>
            <a:r>
              <a:rPr lang="ru-RU" sz="2800" dirty="0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тілдерінің</a:t>
            </a:r>
            <a:r>
              <a:rPr lang="ru-RU" sz="2800" dirty="0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800" dirty="0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болу </a:t>
            </a:r>
            <a:r>
              <a:rPr lang="ru-RU" sz="2800" dirty="0" err="1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тәртібі</a:t>
            </a:r>
            <a:r>
              <a:rPr lang="ru-RU" sz="2800" dirty="0" smtClean="0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solidFill>
                <a:srgbClr val="3D465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630846289"/>
              </p:ext>
            </p:extLst>
          </p:nvPr>
        </p:nvGraphicFramePr>
        <p:xfrm>
          <a:off x="841828" y="2148114"/>
          <a:ext cx="11350172" cy="5301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115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код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78743" y="2351314"/>
            <a:ext cx="74893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4000" dirty="0" err="1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</a:t>
            </a:r>
            <a:r>
              <a:rPr lang="ru-RU" sz="4000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40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түсінуі</a:t>
            </a:r>
            <a:r>
              <a:rPr lang="ru-RU" sz="40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40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ағылшын</a:t>
            </a:r>
            <a:r>
              <a:rPr lang="ru-RU" sz="40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тілінің</a:t>
            </a:r>
            <a:r>
              <a:rPr lang="ru-RU" sz="40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сандары</a:t>
            </a:r>
            <a:r>
              <a:rPr lang="ru-RU" sz="40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4000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әріптерінен</a:t>
            </a:r>
            <a:r>
              <a:rPr lang="ru-RU" sz="40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тұратын</a:t>
            </a:r>
            <a:r>
              <a:rPr lang="ru-RU" sz="40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</a:t>
            </a:r>
            <a:r>
              <a:rPr lang="ru-RU" sz="40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тіліндегі</a:t>
            </a:r>
            <a:r>
              <a:rPr lang="ru-RU" sz="40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sz="40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бағдарламаның</a:t>
            </a:r>
            <a:r>
              <a:rPr lang="ru-RU" sz="40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40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648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0172" y="464235"/>
            <a:ext cx="77361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үшке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жіктеледі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991583134"/>
              </p:ext>
            </p:extLst>
          </p:nvPr>
        </p:nvGraphicFramePr>
        <p:xfrm>
          <a:off x="319314" y="1799772"/>
          <a:ext cx="6342743" cy="4804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трелка вправо с вырезом 5"/>
          <p:cNvSpPr/>
          <p:nvPr/>
        </p:nvSpPr>
        <p:spPr>
          <a:xfrm>
            <a:off x="5994400" y="2220685"/>
            <a:ext cx="1132114" cy="406400"/>
          </a:xfrm>
          <a:prstGeom prst="notch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5994400" y="3998686"/>
            <a:ext cx="1132114" cy="406400"/>
          </a:xfrm>
          <a:prstGeom prst="notch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с вырезом 7"/>
          <p:cNvSpPr/>
          <p:nvPr/>
        </p:nvSpPr>
        <p:spPr>
          <a:xfrm>
            <a:off x="5994400" y="5776687"/>
            <a:ext cx="1132114" cy="406400"/>
          </a:xfrm>
          <a:prstGeom prst="notch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431313" y="1799772"/>
            <a:ext cx="4760687" cy="1365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461829" y="1990579"/>
            <a:ext cx="1872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344228" y="1862128"/>
            <a:ext cx="4528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тізбегінен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Pascal,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344228" y="3519015"/>
            <a:ext cx="4760687" cy="1365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Логикалық бағдарламалау математикалық логика теориясына негізделген. Мысалы: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Prolog, Mercury.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344227" y="5238258"/>
            <a:ext cx="4760687" cy="1365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#, Lazarus.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7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96571764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908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27422813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070605" y="1308556"/>
            <a:ext cx="1343223" cy="1343223"/>
            <a:chOff x="1357124" y="2037721"/>
            <a:chExt cx="1343223" cy="1343223"/>
          </a:xfrm>
          <a:scene3d>
            <a:camera prst="orthographicFront"/>
            <a:lightRig rig="chilly" dir="t"/>
          </a:scene3d>
        </p:grpSpPr>
        <p:sp>
          <p:nvSpPr>
            <p:cNvPr id="4" name="Овал 3"/>
            <p:cNvSpPr/>
            <p:nvPr/>
          </p:nvSpPr>
          <p:spPr>
            <a:xfrm>
              <a:off x="1357124" y="2037721"/>
              <a:ext cx="1343223" cy="1343223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8997340"/>
                <a:satOff val="-41525"/>
                <a:lumOff val="-12942"/>
                <a:alphaOff val="0"/>
              </a:schemeClr>
            </a:fillRef>
            <a:effectRef idx="0">
              <a:schemeClr val="accent4">
                <a:hueOff val="8997340"/>
                <a:satOff val="-41525"/>
                <a:lumOff val="-1294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Овал 4"/>
            <p:cNvSpPr txBox="1"/>
            <p:nvPr/>
          </p:nvSpPr>
          <p:spPr>
            <a:xfrm>
              <a:off x="1553834" y="2234431"/>
              <a:ext cx="949803" cy="94980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 err="1"/>
                <a:t>орындау</a:t>
              </a:r>
              <a:endParaRPr lang="ru-RU" sz="1200" kern="1200" dirty="0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6866135" y="4349703"/>
            <a:ext cx="1436290" cy="1436290"/>
            <a:chOff x="1673445" y="3608841"/>
            <a:chExt cx="1436290" cy="1436290"/>
          </a:xfrm>
          <a:scene3d>
            <a:camera prst="orthographicFront"/>
            <a:lightRig rig="chilly" dir="t"/>
          </a:scene3d>
        </p:grpSpPr>
        <p:sp>
          <p:nvSpPr>
            <p:cNvPr id="8" name="Овал 7"/>
            <p:cNvSpPr/>
            <p:nvPr/>
          </p:nvSpPr>
          <p:spPr>
            <a:xfrm>
              <a:off x="1673445" y="3608841"/>
              <a:ext cx="1436290" cy="1436290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6748005"/>
                <a:satOff val="-31144"/>
                <a:lumOff val="-9706"/>
                <a:alphaOff val="0"/>
              </a:schemeClr>
            </a:fillRef>
            <a:effectRef idx="0">
              <a:schemeClr val="accent4">
                <a:hueOff val="6748005"/>
                <a:satOff val="-31144"/>
                <a:lumOff val="-970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Овал 4"/>
            <p:cNvSpPr txBox="1"/>
            <p:nvPr/>
          </p:nvSpPr>
          <p:spPr>
            <a:xfrm>
              <a:off x="1883785" y="3819181"/>
              <a:ext cx="1015610" cy="10156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4426954" y="1518503"/>
            <a:ext cx="8996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файлдармен</a:t>
            </a:r>
            <a:r>
              <a:rPr lang="ru-RU" dirty="0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D46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71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464</TotalTime>
  <Words>216</Words>
  <Application>Microsoft Office PowerPoint</Application>
  <PresentationFormat>Широкоэкранный</PresentationFormat>
  <Paragraphs>33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</vt:lpstr>
      <vt:lpstr>Берлин</vt:lpstr>
      <vt:lpstr>Программалау жүйесі</vt:lpstr>
      <vt:lpstr>Презентация PowerPoint</vt:lpstr>
      <vt:lpstr>Презентация PowerPoint</vt:lpstr>
      <vt:lpstr>Презентация PowerPoint</vt:lpstr>
      <vt:lpstr>Бастапқы код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Программалау жүйесі</dc:title>
  <dc:creator>User</dc:creator>
  <cp:lastModifiedBy>User</cp:lastModifiedBy>
  <cp:revision>14</cp:revision>
  <dcterms:created xsi:type="dcterms:W3CDTF">2021-01-20T05:57:10Z</dcterms:created>
  <dcterms:modified xsi:type="dcterms:W3CDTF">2021-01-23T04:20:41Z</dcterms:modified>
</cp:coreProperties>
</file>