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myshared.ru/10/968173/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4" y="-178619"/>
            <a:ext cx="9382159" cy="703661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ds05.infourok.ru/uploads/ex/0218/000ac3ff-24b22f7f/1/img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https://ds05.infourok.ru/uploads/ex/0e7b/000cdfba-a6fc7553/img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644130" cy="723309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d42/00083719-ff9a3614/img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1203/000a2422-ec26d418/2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4414" y="714356"/>
            <a:ext cx="7143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тур.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“Блиц-опрос”.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Девиз: “Торопись, да не ошибись”.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928802"/>
            <a:ext cx="871543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1.Что можно приготовить, но нельзя съесть?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(уроки)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Сколько месяцев в году имеют 28 дней?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(все месяцы)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Что может путешествовать по свету, оставаясь в одном и том же углу?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(почтовая марка)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Что становится больше, если его поставить вверх ногами?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(число “6”)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Какой рукой лучше размешивать чай?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(лучше это делать ложкой)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Собака была привязана к десятиметровой веревке, а прошла триста метров. Как ей это удалось?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(веревка не была ни к чему привязана, бегала по кругу)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Что принадлежит вам, однако другие им пользуются чаще, чем вы?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(имя)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Как называется единица, служащая для измерения силы тяжести?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(ньютон)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 На каком языке впервые было произнесено слово “алгебра”?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(на арабском)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10. Чему равно три в третьей степени?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(27)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643050"/>
            <a:ext cx="8215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11. Чему равна сумма внутренних углов четырехугольника?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(360</a:t>
            </a:r>
            <a:r>
              <a:rPr lang="ru-RU" sz="2000" i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12. Как называется правильный четырех угольник?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(квадрат)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13. У людей какой профессии 5 параллельных линий постоянно перед глазами?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(музыканты, нотный стан)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14. Как на языке геометрии будет называться правильный шестигранник?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(гексаэдр, куб)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15. Какой угол образуют часовые стрелки, когда на часах 6 часов?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(180</a:t>
            </a:r>
            <a:r>
              <a:rPr lang="ru-RU" sz="2000" i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5714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тур.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“Блиц-опрос”.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Девиз: “Торопись, да не ошибись”.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786190"/>
            <a:ext cx="85011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16. Какой знак нужно поставить между числами 5 и 6,чтобы получилось число больше пяти, но меньше шести?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(запятую)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17. Число 666 увеличить в полтора раза, не производя никаких арифметических действий?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(перевернуть)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18. Какое число делится на все числа без остатка?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(0)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19. Когда делимое и частное равны между собой?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(когда делитель равен 1)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20. В одной семье два отца и два сына. Сколько человек в семье?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(три человека)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1857364"/>
            <a:ext cx="864399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21. Цель решения уравнения?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(найти ответ)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22. Какой алфавит используют для обозначения неизвестных в математике?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(латинский)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E2B5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Какой год был раньше,166 год до нашей эры или 35 год до нашей эры?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24.Что означает слово “землемерие” в переводе на греческий язык?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(геометрия)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.25.Какие цифры «пишут» летчики в небе? (Восьмерки.)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 .В какие «цифры» люди одеваются? (Костюм-двойка, костюм-тройка.)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27. Без чего не могут обойтись охотники, барабанщики и математики? (Без дроби.)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28. Что есть у каждого растения, слова и уравнения? (Корень.)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7143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тур.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“Блиц-опрос”.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Девиз: “Торопись, да не ошибись”.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64291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тур.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“Вопрос - ответ”.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214546" y="1428736"/>
            <a:ext cx="5214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Девиз: “Тише едешь – дальше будешь”.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14282" y="2143116"/>
            <a:ext cx="835824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  По дороге вдоль кустов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Шло одиннадцать хвостов.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Сосчитать я также смог,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Что шагало тридцать ног.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Это вместе шли куда-то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Петухи и поросята.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И вопрос мой к вам таков: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Сколько было петухов? (7)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Поставьте знаки модуля так, чтобы равенство 1 – 2 – 4 – 8 – 16 = 19 стало верным.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| | 1 – 2 | - | 4 – 8 | -16 | = 19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64291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тур.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“Вопрос - ответ”.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14546" y="1428736"/>
            <a:ext cx="5214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Девиз: “Тише едешь – дальше будешь”.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85720" y="2000240"/>
            <a:ext cx="85725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dirty="0" smtClean="0">
                <a:solidFill>
                  <a:srgbClr val="0E2B5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E2B5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Найдите двузначное число, которое в 5 раз больше суммы своих цифр.(45)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E2B5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Двум братьям вместе 35 лет. Сколько лет каждому, если половина лет одного равна трети лет другого? (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E2B5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 лет и 21 год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28596" y="4572008"/>
            <a:ext cx="78581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6)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Площадь квадратной лужи, в которую упал Петр Петрович, 4 кв. м. Длина одной стороны этой лужи равна росту Петра Петровича в шляпе. Шляпа увеличивает рост Петра Петровича на 6 см. Узнайте рост Петра Петровича. (194 см.)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571876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5) Сколько существует двузначных чисел, в записи которых не употребляется цифра 1?    (72 чисел)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85720" y="2143116"/>
            <a:ext cx="807249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7) В названии какого государства скрывается в математическом выражении а3? (Куб а - Куба.)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8)   Три слога в слове. Первый слог –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Большой снеговика кусок.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Осуществляют слог второй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Слоны, придя на водопой.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А третий слог зовется так,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Как прежде звался твердый знак.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Соедините все три как надо –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Получите слово вы в награду.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(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Компьютер)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5714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тур.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“Вопрос - ответ”.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14546" y="1428736"/>
            <a:ext cx="5214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Девиз: “Тише едешь – дальше будешь”.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214546" y="642918"/>
            <a:ext cx="38576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тур.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Девиз: “Ты мне – я тебе”.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1643050"/>
            <a:ext cx="6000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 команда                            2- команда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7 2 5  =20                            1 6 8 3 =5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2 6 2 =0                               8 4 5 =10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2 5 5 =65                             1 3 5 5 =70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Выполните арифметические действия над числами, чтобы получить верное равенство.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</TotalTime>
  <Words>260</Words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Admin1</dc:creator>
  <cp:lastModifiedBy>Admin1</cp:lastModifiedBy>
  <cp:revision>18</cp:revision>
  <dcterms:created xsi:type="dcterms:W3CDTF">2021-04-21T09:50:22Z</dcterms:created>
  <dcterms:modified xsi:type="dcterms:W3CDTF">2021-05-06T10:25:10Z</dcterms:modified>
</cp:coreProperties>
</file>