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6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3" autoAdjust="0"/>
    <p:restoredTop sz="86354" autoAdjust="0"/>
  </p:normalViewPr>
  <p:slideViewPr>
    <p:cSldViewPr>
      <p:cViewPr varScale="1">
        <p:scale>
          <a:sx n="61" d="100"/>
          <a:sy n="61" d="100"/>
        </p:scale>
        <p:origin x="-21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029A-9EE5-4C35-86E8-713FAB3B620D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5BA1-DF0F-499D-8D6E-EC4E8B8DA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5BA1-DF0F-499D-8D6E-EC4E8B8DA4D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5BA1-DF0F-499D-8D6E-EC4E8B8DA4D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mtClean="0"/>
              <a:t>Ыбырай Алтынсарин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16b/0004e36a-c12fff90/img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201340"/>
            <a:ext cx="8572561" cy="544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2.infourok.ru/uploads/ex/06ca/0004d541-9c767a20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ilim-all.kz/uploads/images/2017/10/14/original/fa0af7ad2cbc59914e88112458ab10f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i="1" dirty="0" smtClean="0">
                <a:solidFill>
                  <a:srgbClr val="FF0000"/>
                </a:solidFill>
              </a:rPr>
              <a:t>Әке мен бала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ds02.infourok.ru/uploads/ex/06ca/0004d541-9c767a20/img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uftyat.kz/uploads/articles_image_323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006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ld.muslim.kz/uploads/kk/images/media/1378/lar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e94/00021deb-e6f437f9/img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" y="357188"/>
            <a:ext cx="8096249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143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2.infourok.ru/uploads/ex/06ca/0004d541-9c767a20/640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00.infourok.ru/images/doc/126/147738/img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3641" y="428625"/>
            <a:ext cx="7596717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00.infourok.ru/images/doc/126/147738/640/img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.ytimg.com/vi/LxqudWHXZe4/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2296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PresentationFormat>Экран (4:3)</PresentationFormat>
  <Paragraphs>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Ыбырай Алтынсарин</vt:lpstr>
      <vt:lpstr>Әке мен бала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Ыбырай Алтынсарин</dc:title>
  <dc:creator>lenovo</dc:creator>
  <cp:lastModifiedBy>lenovo</cp:lastModifiedBy>
  <cp:revision>5</cp:revision>
  <dcterms:created xsi:type="dcterms:W3CDTF">2018-10-16T02:25:36Z</dcterms:created>
  <dcterms:modified xsi:type="dcterms:W3CDTF">2018-10-16T04:03:43Z</dcterms:modified>
</cp:coreProperties>
</file>