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embeddedFontLst>
    <p:embeddedFont>
      <p:font typeface="Tahoma" pitchFamily="34" charset="0"/>
      <p:regular r:id="rId25"/>
      <p:bold r:id="rId26"/>
    </p:embeddedFont>
    <p:embeddedFont>
      <p:font typeface="Times" pitchFamily="18"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4319">
          <p15:clr>
            <a:srgbClr val="000000"/>
          </p15:clr>
        </p15:guide>
        <p15:guide id="2" orient="horz">
          <p15:clr>
            <a:srgbClr val="000000"/>
          </p15:clr>
        </p15:guide>
        <p15:guide id="3">
          <p15:clr>
            <a:srgbClr val="000000"/>
          </p15:clr>
        </p15:guide>
        <p15:guide id="4" pos="5759">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5" d="100"/>
          <a:sy n="55" d="100"/>
        </p:scale>
        <p:origin x="-772" y="-44"/>
      </p:cViewPr>
      <p:guideLst>
        <p:guide orient="horz" pos="4319"/>
        <p:guide orient="horz"/>
        <p:guide/>
        <p:guide pos="575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800" cy="457200"/>
          </a:xfrm>
          <a:prstGeom prst="rect">
            <a:avLst/>
          </a:prstGeom>
          <a:noFill/>
          <a:ln>
            <a:noFill/>
          </a:ln>
        </p:spPr>
        <p:txBody>
          <a:bodyPr spcFirstLastPara="1" wrap="square" lIns="91425" tIns="45700" rIns="91425" bIns="45700" anchor="t" anchorCtr="0"/>
          <a:lstStyle>
            <a:lvl1pPr marR="0" lvl="0" algn="r" rtl="0">
              <a:lnSpc>
                <a:spcPct val="100000"/>
              </a:lnSpc>
              <a:spcBef>
                <a:spcPts val="0"/>
              </a:spcBef>
              <a:spcAft>
                <a:spcPts val="0"/>
              </a:spcAft>
              <a:buSzPts val="1400"/>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Shape 6"/>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Shape 7"/>
          <p:cNvSpPr txBox="1">
            <a:spLocks noGrp="1"/>
          </p:cNvSpPr>
          <p:nvPr>
            <p:ph type="ftr" idx="11"/>
          </p:nvPr>
        </p:nvSpPr>
        <p:spPr>
          <a:xfrm>
            <a:off x="0" y="8685212"/>
            <a:ext cx="2971800" cy="4572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a:p>
        </p:txBody>
      </p:sp>
    </p:spTree>
    <p:extLst>
      <p:ext uri="{BB962C8B-B14F-4D97-AF65-F5344CB8AC3E}">
        <p14:creationId xmlns:p14="http://schemas.microsoft.com/office/powerpoint/2010/main" val="282356521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87" name="Shape 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Shape 397"/>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98" name="Shape 3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Shape 457"/>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458" name="Shape 4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Shape 463"/>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464" name="Shape 4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Shape 476"/>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477" name="Shape 4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Shape 484"/>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485" name="Shape 4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Shape 517"/>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518" name="Shape 5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Shape 524"/>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525" name="Shape 5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Shape 531"/>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532" name="Shape 5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Shape 538"/>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539" name="Shape 5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Shape 547"/>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548" name="Shape 5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Shape 308"/>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09" name="Shape 3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Shape 568"/>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569" name="Shape 5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Shape 576"/>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577" name="Shape 5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Shape 582"/>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583" name="Shape 5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Shape 330"/>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31" name="Shape 3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37" name="Shape 3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Shape 342"/>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43" name="Shape 3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Shape 348"/>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49" name="Shape 3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Shape 357"/>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58" name="Shape 3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Shape 371"/>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72" name="Shape 3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Shape 385"/>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86" name="Shape 3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16"/>
        <p:cNvGrpSpPr/>
        <p:nvPr/>
      </p:nvGrpSpPr>
      <p:grpSpPr>
        <a:xfrm>
          <a:off x="0" y="0"/>
          <a:ext cx="0" cy="0"/>
          <a:chOff x="0" y="0"/>
          <a:chExt cx="0" cy="0"/>
        </a:xfrm>
      </p:grpSpPr>
      <p:sp>
        <p:nvSpPr>
          <p:cNvPr id="17" name="Shape 17"/>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8" name="Shape 18"/>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9" name="Shape 19"/>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SECTION_HEADER">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40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75" name="Shape 7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marR="0" lvl="0" indent="-228600" algn="l" rtl="0">
              <a:spcBef>
                <a:spcPts val="400"/>
              </a:spcBef>
              <a:spcAft>
                <a:spcPts val="0"/>
              </a:spcAft>
              <a:buClr>
                <a:schemeClr val="dk1"/>
              </a:buClr>
              <a:buSzPts val="2000"/>
              <a:buFont typeface="Arial"/>
              <a:buNone/>
              <a:defRPr sz="2000">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3200400" marR="0" lvl="6"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3657600" marR="0" lvl="7"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4114800" marR="0" lvl="8"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
        <p:nvSpPr>
          <p:cNvPr id="76" name="Shape 76"/>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8" name="Shape 78"/>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Титульный слайд" type="title">
  <p:cSld name="TITLE">
    <p:spTree>
      <p:nvGrpSpPr>
        <p:cNvPr id="1" name="Shape 79"/>
        <p:cNvGrpSpPr/>
        <p:nvPr/>
      </p:nvGrpSpPr>
      <p:grpSpPr>
        <a:xfrm>
          <a:off x="0" y="0"/>
          <a:ext cx="0" cy="0"/>
          <a:chOff x="0" y="0"/>
          <a:chExt cx="0" cy="0"/>
        </a:xfrm>
      </p:grpSpPr>
      <p:sp>
        <p:nvSpPr>
          <p:cNvPr id="80" name="Shape 80"/>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81" name="Shape 81"/>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marR="0" lvl="0" algn="ctr" rtl="0">
              <a:spcBef>
                <a:spcPts val="640"/>
              </a:spcBef>
              <a:spcAft>
                <a:spcPts val="0"/>
              </a:spcAft>
              <a:buClr>
                <a:schemeClr val="dk1"/>
              </a:buClr>
              <a:buSzPts val="3200"/>
              <a:buFont typeface="Arial"/>
              <a:buNone/>
              <a:defRPr sz="3200">
                <a:solidFill>
                  <a:schemeClr val="dk1"/>
                </a:solidFill>
                <a:latin typeface="Arial"/>
                <a:ea typeface="Arial"/>
                <a:cs typeface="Arial"/>
                <a:sym typeface="Arial"/>
              </a:defRPr>
            </a:lvl1pPr>
            <a:lvl2pPr marR="0" lvl="1" algn="ctr"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ctr"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3" name="Shape 83"/>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4" name="Shape 84"/>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22" name="Shape 22"/>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3" name="Shape 23"/>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4" name="Shape 24"/>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5" name="Shape 25"/>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28" name="Shape 28"/>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9" name="Shape 29"/>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0" name="Shape 30"/>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33" name="Shape 33"/>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4" name="Shape 34"/>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39" name="Shape 39"/>
          <p:cNvSpPr txBox="1">
            <a:spLocks noGrp="1"/>
          </p:cNvSpPr>
          <p:nvPr>
            <p:ph type="body" idx="1"/>
          </p:nvPr>
        </p:nvSpPr>
        <p:spPr>
          <a:xfrm rot="5400000">
            <a:off x="2309019" y="-251619"/>
            <a:ext cx="4525962" cy="82296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0" name="Shape 40"/>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Рисунок с подписью" type="picTx">
  <p:cSld name="PICTURE_WITH_CAPTION_TEXT">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20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45" name="Shape 45"/>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46" name="Shape 46"/>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47" name="Shape 47"/>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8" name="Shape 48"/>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9" name="Shape 49"/>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20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52" name="Shape 52"/>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3" name="Shape 53"/>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54" name="Shape 54"/>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5" name="Shape 55"/>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59" name="Shape 5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60" name="Shape 6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61" name="Shape 61"/>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62" name="Shape 62"/>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63" name="Shape 63"/>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4" name="Shape 64"/>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5" name="Shape 65"/>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68" name="Shape 6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9" name="Shape 69"/>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0" name="Shape 70"/>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1" name="Shape 71"/>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3399"/>
            </a:gs>
            <a:gs pos="25000">
              <a:srgbClr val="FF6633"/>
            </a:gs>
            <a:gs pos="50000">
              <a:srgbClr val="FFFF00"/>
            </a:gs>
            <a:gs pos="75000">
              <a:srgbClr val="01A78F"/>
            </a:gs>
            <a:gs pos="100000">
              <a:srgbClr val="3366FF"/>
            </a:gs>
          </a:gsLst>
          <a:lin ang="16200000" scaled="0"/>
        </a:gra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1" name="Shape 11"/>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Shape 12"/>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solidFill>
                <a:srgbClr val="000000"/>
              </a:solidFill>
            </a:endParaRPr>
          </a:p>
        </p:txBody>
      </p:sp>
      <p:pic>
        <p:nvPicPr>
          <p:cNvPr id="15" name="Shape 15" descr="C:\WIND\Рабочий стол\New Presetation\BKG.jpg"/>
          <p:cNvPicPr preferRelativeResize="0"/>
          <p:nvPr/>
        </p:nvPicPr>
        <p:blipFill rotWithShape="1">
          <a:blip r:embed="rId13">
            <a:alphaModFix/>
          </a:blip>
          <a:srcRect/>
          <a:stretch/>
        </p:blipFill>
        <p:spPr>
          <a:xfrm>
            <a:off x="0" y="0"/>
            <a:ext cx="914400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slide.x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lide.xml"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Shape 89" descr="COVER"/>
          <p:cNvPicPr preferRelativeResize="0"/>
          <p:nvPr/>
        </p:nvPicPr>
        <p:blipFill rotWithShape="1">
          <a:blip r:embed="rId3">
            <a:alphaModFix/>
          </a:blip>
          <a:srcRect/>
          <a:stretch/>
        </p:blipFill>
        <p:spPr>
          <a:xfrm>
            <a:off x="0" y="6350"/>
            <a:ext cx="9144000" cy="6851650"/>
          </a:xfrm>
          <a:prstGeom prst="rect">
            <a:avLst/>
          </a:prstGeom>
          <a:noFill/>
          <a:ln w="9525" cap="flat" cmpd="sng">
            <a:solidFill>
              <a:srgbClr val="000000"/>
            </a:solidFill>
            <a:prstDash val="solid"/>
            <a:miter lim="800000"/>
            <a:headEnd type="none" w="sm" len="sm"/>
            <a:tailEnd type="none" w="sm" len="sm"/>
          </a:ln>
        </p:spPr>
      </p:pic>
      <p:grpSp>
        <p:nvGrpSpPr>
          <p:cNvPr id="90" name="Shape 90"/>
          <p:cNvGrpSpPr/>
          <p:nvPr/>
        </p:nvGrpSpPr>
        <p:grpSpPr>
          <a:xfrm>
            <a:off x="2428875" y="2071687"/>
            <a:ext cx="4433888" cy="2443162"/>
            <a:chOff x="2262187" y="1785937"/>
            <a:chExt cx="4433888" cy="2443162"/>
          </a:xfrm>
        </p:grpSpPr>
        <p:grpSp>
          <p:nvGrpSpPr>
            <p:cNvPr id="91" name="Shape 91"/>
            <p:cNvGrpSpPr/>
            <p:nvPr/>
          </p:nvGrpSpPr>
          <p:grpSpPr>
            <a:xfrm>
              <a:off x="2262187" y="1785937"/>
              <a:ext cx="4433888" cy="2443162"/>
              <a:chOff x="2262187" y="1785937"/>
              <a:chExt cx="4433888" cy="2443162"/>
            </a:xfrm>
          </p:grpSpPr>
          <p:sp>
            <p:nvSpPr>
              <p:cNvPr id="92" name="Shape 92"/>
              <p:cNvSpPr/>
              <p:nvPr/>
            </p:nvSpPr>
            <p:spPr>
              <a:xfrm>
                <a:off x="2262187" y="2482850"/>
                <a:ext cx="1393825" cy="1477962"/>
              </a:xfrm>
              <a:custGeom>
                <a:avLst/>
                <a:gdLst/>
                <a:ahLst/>
                <a:cxnLst/>
                <a:rect l="0" t="0" r="0" b="0"/>
                <a:pathLst>
                  <a:path w="878" h="931" extrusionOk="0">
                    <a:moveTo>
                      <a:pt x="878" y="0"/>
                    </a:moveTo>
                    <a:lnTo>
                      <a:pt x="833" y="20"/>
                    </a:lnTo>
                    <a:lnTo>
                      <a:pt x="787" y="42"/>
                    </a:lnTo>
                    <a:lnTo>
                      <a:pt x="742" y="64"/>
                    </a:lnTo>
                    <a:lnTo>
                      <a:pt x="698" y="87"/>
                    </a:lnTo>
                    <a:lnTo>
                      <a:pt x="655" y="112"/>
                    </a:lnTo>
                    <a:lnTo>
                      <a:pt x="612" y="137"/>
                    </a:lnTo>
                    <a:lnTo>
                      <a:pt x="569" y="164"/>
                    </a:lnTo>
                    <a:lnTo>
                      <a:pt x="528" y="192"/>
                    </a:lnTo>
                    <a:lnTo>
                      <a:pt x="487" y="221"/>
                    </a:lnTo>
                    <a:lnTo>
                      <a:pt x="446" y="250"/>
                    </a:lnTo>
                    <a:lnTo>
                      <a:pt x="408" y="280"/>
                    </a:lnTo>
                    <a:lnTo>
                      <a:pt x="367" y="311"/>
                    </a:lnTo>
                    <a:lnTo>
                      <a:pt x="329" y="344"/>
                    </a:lnTo>
                    <a:lnTo>
                      <a:pt x="311" y="361"/>
                    </a:lnTo>
                    <a:lnTo>
                      <a:pt x="280" y="386"/>
                    </a:lnTo>
                    <a:lnTo>
                      <a:pt x="253" y="412"/>
                    </a:lnTo>
                    <a:lnTo>
                      <a:pt x="224" y="440"/>
                    </a:lnTo>
                    <a:lnTo>
                      <a:pt x="197" y="468"/>
                    </a:lnTo>
                    <a:lnTo>
                      <a:pt x="171" y="496"/>
                    </a:lnTo>
                    <a:lnTo>
                      <a:pt x="138" y="531"/>
                    </a:lnTo>
                    <a:lnTo>
                      <a:pt x="91" y="584"/>
                    </a:lnTo>
                    <a:lnTo>
                      <a:pt x="48" y="644"/>
                    </a:lnTo>
                    <a:lnTo>
                      <a:pt x="32" y="684"/>
                    </a:lnTo>
                    <a:lnTo>
                      <a:pt x="28" y="691"/>
                    </a:lnTo>
                    <a:lnTo>
                      <a:pt x="20" y="706"/>
                    </a:lnTo>
                    <a:lnTo>
                      <a:pt x="14" y="721"/>
                    </a:lnTo>
                    <a:lnTo>
                      <a:pt x="9" y="738"/>
                    </a:lnTo>
                    <a:lnTo>
                      <a:pt x="5" y="754"/>
                    </a:lnTo>
                    <a:lnTo>
                      <a:pt x="3" y="771"/>
                    </a:lnTo>
                    <a:lnTo>
                      <a:pt x="2" y="788"/>
                    </a:lnTo>
                    <a:lnTo>
                      <a:pt x="0" y="805"/>
                    </a:lnTo>
                    <a:lnTo>
                      <a:pt x="2" y="821"/>
                    </a:lnTo>
                    <a:lnTo>
                      <a:pt x="4" y="837"/>
                    </a:lnTo>
                    <a:lnTo>
                      <a:pt x="7" y="855"/>
                    </a:lnTo>
                    <a:lnTo>
                      <a:pt x="10" y="871"/>
                    </a:lnTo>
                    <a:lnTo>
                      <a:pt x="17" y="887"/>
                    </a:lnTo>
                    <a:lnTo>
                      <a:pt x="23" y="902"/>
                    </a:lnTo>
                    <a:lnTo>
                      <a:pt x="28" y="913"/>
                    </a:lnTo>
                    <a:lnTo>
                      <a:pt x="41" y="931"/>
                    </a:lnTo>
                    <a:lnTo>
                      <a:pt x="41" y="928"/>
                    </a:lnTo>
                    <a:lnTo>
                      <a:pt x="38" y="907"/>
                    </a:lnTo>
                    <a:lnTo>
                      <a:pt x="37" y="885"/>
                    </a:lnTo>
                    <a:lnTo>
                      <a:pt x="37" y="865"/>
                    </a:lnTo>
                    <a:lnTo>
                      <a:pt x="37" y="844"/>
                    </a:lnTo>
                    <a:lnTo>
                      <a:pt x="39" y="821"/>
                    </a:lnTo>
                    <a:lnTo>
                      <a:pt x="43" y="801"/>
                    </a:lnTo>
                    <a:lnTo>
                      <a:pt x="47" y="779"/>
                    </a:lnTo>
                    <a:lnTo>
                      <a:pt x="53" y="758"/>
                    </a:lnTo>
                    <a:lnTo>
                      <a:pt x="60" y="738"/>
                    </a:lnTo>
                    <a:lnTo>
                      <a:pt x="68" y="718"/>
                    </a:lnTo>
                    <a:lnTo>
                      <a:pt x="77" y="699"/>
                    </a:lnTo>
                    <a:lnTo>
                      <a:pt x="87" y="680"/>
                    </a:lnTo>
                    <a:lnTo>
                      <a:pt x="97" y="661"/>
                    </a:lnTo>
                    <a:lnTo>
                      <a:pt x="110" y="643"/>
                    </a:lnTo>
                    <a:lnTo>
                      <a:pt x="138" y="610"/>
                    </a:lnTo>
                    <a:lnTo>
                      <a:pt x="225" y="523"/>
                    </a:lnTo>
                    <a:lnTo>
                      <a:pt x="266" y="483"/>
                    </a:lnTo>
                    <a:lnTo>
                      <a:pt x="306" y="450"/>
                    </a:lnTo>
                    <a:lnTo>
                      <a:pt x="346" y="416"/>
                    </a:lnTo>
                    <a:lnTo>
                      <a:pt x="385" y="383"/>
                    </a:lnTo>
                    <a:lnTo>
                      <a:pt x="427" y="351"/>
                    </a:lnTo>
                    <a:lnTo>
                      <a:pt x="468" y="319"/>
                    </a:lnTo>
                    <a:lnTo>
                      <a:pt x="511" y="289"/>
                    </a:lnTo>
                    <a:lnTo>
                      <a:pt x="554" y="260"/>
                    </a:lnTo>
                    <a:lnTo>
                      <a:pt x="597" y="231"/>
                    </a:lnTo>
                    <a:lnTo>
                      <a:pt x="642" y="204"/>
                    </a:lnTo>
                    <a:lnTo>
                      <a:pt x="686" y="178"/>
                    </a:lnTo>
                    <a:lnTo>
                      <a:pt x="733" y="153"/>
                    </a:lnTo>
                    <a:lnTo>
                      <a:pt x="778" y="127"/>
                    </a:lnTo>
                    <a:lnTo>
                      <a:pt x="825" y="105"/>
                    </a:lnTo>
                    <a:lnTo>
                      <a:pt x="878" y="0"/>
                    </a:lnTo>
                    <a:close/>
                  </a:path>
                </a:pathLst>
              </a:custGeom>
              <a:solidFill>
                <a:srgbClr val="F8CD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93" name="Shape 93"/>
              <p:cNvSpPr/>
              <p:nvPr/>
            </p:nvSpPr>
            <p:spPr>
              <a:xfrm>
                <a:off x="2262187" y="2482850"/>
                <a:ext cx="1393825" cy="1477962"/>
              </a:xfrm>
              <a:custGeom>
                <a:avLst/>
                <a:gdLst/>
                <a:ahLst/>
                <a:cxnLst/>
                <a:rect l="0" t="0" r="0" b="0"/>
                <a:pathLst>
                  <a:path w="878" h="931" extrusionOk="0">
                    <a:moveTo>
                      <a:pt x="878" y="0"/>
                    </a:moveTo>
                    <a:lnTo>
                      <a:pt x="833" y="20"/>
                    </a:lnTo>
                    <a:lnTo>
                      <a:pt x="787" y="42"/>
                    </a:lnTo>
                    <a:lnTo>
                      <a:pt x="742" y="64"/>
                    </a:lnTo>
                    <a:lnTo>
                      <a:pt x="698" y="87"/>
                    </a:lnTo>
                    <a:lnTo>
                      <a:pt x="655" y="112"/>
                    </a:lnTo>
                    <a:lnTo>
                      <a:pt x="612" y="137"/>
                    </a:lnTo>
                    <a:lnTo>
                      <a:pt x="569" y="164"/>
                    </a:lnTo>
                    <a:lnTo>
                      <a:pt x="528" y="192"/>
                    </a:lnTo>
                    <a:lnTo>
                      <a:pt x="487" y="221"/>
                    </a:lnTo>
                    <a:lnTo>
                      <a:pt x="446" y="250"/>
                    </a:lnTo>
                    <a:lnTo>
                      <a:pt x="408" y="280"/>
                    </a:lnTo>
                    <a:lnTo>
                      <a:pt x="367" y="311"/>
                    </a:lnTo>
                    <a:lnTo>
                      <a:pt x="329" y="344"/>
                    </a:lnTo>
                    <a:lnTo>
                      <a:pt x="311" y="361"/>
                    </a:lnTo>
                    <a:lnTo>
                      <a:pt x="280" y="386"/>
                    </a:lnTo>
                    <a:lnTo>
                      <a:pt x="253" y="412"/>
                    </a:lnTo>
                    <a:lnTo>
                      <a:pt x="224" y="440"/>
                    </a:lnTo>
                    <a:lnTo>
                      <a:pt x="197" y="468"/>
                    </a:lnTo>
                    <a:lnTo>
                      <a:pt x="171" y="496"/>
                    </a:lnTo>
                    <a:lnTo>
                      <a:pt x="138" y="531"/>
                    </a:lnTo>
                    <a:lnTo>
                      <a:pt x="91" y="584"/>
                    </a:lnTo>
                    <a:lnTo>
                      <a:pt x="48" y="644"/>
                    </a:lnTo>
                    <a:lnTo>
                      <a:pt x="32" y="684"/>
                    </a:lnTo>
                    <a:lnTo>
                      <a:pt x="28" y="691"/>
                    </a:lnTo>
                    <a:lnTo>
                      <a:pt x="20" y="706"/>
                    </a:lnTo>
                    <a:lnTo>
                      <a:pt x="14" y="721"/>
                    </a:lnTo>
                    <a:lnTo>
                      <a:pt x="9" y="738"/>
                    </a:lnTo>
                    <a:lnTo>
                      <a:pt x="5" y="754"/>
                    </a:lnTo>
                    <a:lnTo>
                      <a:pt x="3" y="771"/>
                    </a:lnTo>
                    <a:lnTo>
                      <a:pt x="2" y="788"/>
                    </a:lnTo>
                    <a:lnTo>
                      <a:pt x="0" y="805"/>
                    </a:lnTo>
                    <a:lnTo>
                      <a:pt x="2" y="821"/>
                    </a:lnTo>
                    <a:lnTo>
                      <a:pt x="4" y="837"/>
                    </a:lnTo>
                    <a:lnTo>
                      <a:pt x="7" y="855"/>
                    </a:lnTo>
                    <a:lnTo>
                      <a:pt x="10" y="871"/>
                    </a:lnTo>
                    <a:lnTo>
                      <a:pt x="17" y="887"/>
                    </a:lnTo>
                    <a:lnTo>
                      <a:pt x="23" y="902"/>
                    </a:lnTo>
                    <a:lnTo>
                      <a:pt x="28" y="913"/>
                    </a:lnTo>
                    <a:lnTo>
                      <a:pt x="41" y="931"/>
                    </a:lnTo>
                    <a:lnTo>
                      <a:pt x="41" y="928"/>
                    </a:lnTo>
                    <a:lnTo>
                      <a:pt x="38" y="907"/>
                    </a:lnTo>
                    <a:lnTo>
                      <a:pt x="37" y="885"/>
                    </a:lnTo>
                    <a:lnTo>
                      <a:pt x="37" y="865"/>
                    </a:lnTo>
                    <a:lnTo>
                      <a:pt x="37" y="844"/>
                    </a:lnTo>
                    <a:lnTo>
                      <a:pt x="39" y="821"/>
                    </a:lnTo>
                    <a:lnTo>
                      <a:pt x="43" y="801"/>
                    </a:lnTo>
                    <a:lnTo>
                      <a:pt x="47" y="779"/>
                    </a:lnTo>
                    <a:lnTo>
                      <a:pt x="53" y="758"/>
                    </a:lnTo>
                    <a:lnTo>
                      <a:pt x="60" y="738"/>
                    </a:lnTo>
                    <a:lnTo>
                      <a:pt x="68" y="718"/>
                    </a:lnTo>
                    <a:lnTo>
                      <a:pt x="77" y="699"/>
                    </a:lnTo>
                    <a:lnTo>
                      <a:pt x="87" y="680"/>
                    </a:lnTo>
                    <a:lnTo>
                      <a:pt x="97" y="661"/>
                    </a:lnTo>
                    <a:lnTo>
                      <a:pt x="110" y="643"/>
                    </a:lnTo>
                    <a:lnTo>
                      <a:pt x="138" y="610"/>
                    </a:lnTo>
                    <a:lnTo>
                      <a:pt x="225" y="523"/>
                    </a:lnTo>
                    <a:lnTo>
                      <a:pt x="266" y="483"/>
                    </a:lnTo>
                    <a:lnTo>
                      <a:pt x="306" y="450"/>
                    </a:lnTo>
                    <a:lnTo>
                      <a:pt x="346" y="416"/>
                    </a:lnTo>
                    <a:lnTo>
                      <a:pt x="385" y="383"/>
                    </a:lnTo>
                    <a:lnTo>
                      <a:pt x="427" y="351"/>
                    </a:lnTo>
                    <a:lnTo>
                      <a:pt x="468" y="319"/>
                    </a:lnTo>
                    <a:lnTo>
                      <a:pt x="511" y="289"/>
                    </a:lnTo>
                    <a:lnTo>
                      <a:pt x="554" y="260"/>
                    </a:lnTo>
                    <a:lnTo>
                      <a:pt x="597" y="231"/>
                    </a:lnTo>
                    <a:lnTo>
                      <a:pt x="642" y="204"/>
                    </a:lnTo>
                    <a:lnTo>
                      <a:pt x="686" y="178"/>
                    </a:lnTo>
                    <a:lnTo>
                      <a:pt x="733" y="153"/>
                    </a:lnTo>
                    <a:lnTo>
                      <a:pt x="778" y="127"/>
                    </a:lnTo>
                    <a:lnTo>
                      <a:pt x="825" y="105"/>
                    </a:lnTo>
                    <a:lnTo>
                      <a:pt x="878" y="0"/>
                    </a:lnTo>
                  </a:path>
                </a:pathLst>
              </a:custGeom>
              <a:noFill/>
              <a:ln w="9525" cap="flat" cmpd="sng">
                <a:solidFill>
                  <a:srgbClr val="1F1A17"/>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94" name="Shape 94"/>
              <p:cNvSpPr/>
              <p:nvPr/>
            </p:nvSpPr>
            <p:spPr>
              <a:xfrm>
                <a:off x="4745037" y="1785937"/>
                <a:ext cx="1914525" cy="307975"/>
              </a:xfrm>
              <a:custGeom>
                <a:avLst/>
                <a:gdLst/>
                <a:ahLst/>
                <a:cxnLst/>
                <a:rect l="0" t="0" r="0" b="0"/>
                <a:pathLst>
                  <a:path w="1206" h="194" extrusionOk="0">
                    <a:moveTo>
                      <a:pt x="118" y="194"/>
                    </a:moveTo>
                    <a:lnTo>
                      <a:pt x="152" y="180"/>
                    </a:lnTo>
                    <a:lnTo>
                      <a:pt x="200" y="165"/>
                    </a:lnTo>
                    <a:lnTo>
                      <a:pt x="345" y="126"/>
                    </a:lnTo>
                    <a:lnTo>
                      <a:pt x="394" y="116"/>
                    </a:lnTo>
                    <a:lnTo>
                      <a:pt x="493" y="97"/>
                    </a:lnTo>
                    <a:lnTo>
                      <a:pt x="543" y="91"/>
                    </a:lnTo>
                    <a:lnTo>
                      <a:pt x="589" y="83"/>
                    </a:lnTo>
                    <a:lnTo>
                      <a:pt x="640" y="77"/>
                    </a:lnTo>
                    <a:lnTo>
                      <a:pt x="690" y="73"/>
                    </a:lnTo>
                    <a:lnTo>
                      <a:pt x="744" y="71"/>
                    </a:lnTo>
                    <a:lnTo>
                      <a:pt x="845" y="67"/>
                    </a:lnTo>
                    <a:lnTo>
                      <a:pt x="935" y="71"/>
                    </a:lnTo>
                    <a:lnTo>
                      <a:pt x="992" y="78"/>
                    </a:lnTo>
                    <a:lnTo>
                      <a:pt x="1000" y="80"/>
                    </a:lnTo>
                    <a:lnTo>
                      <a:pt x="1021" y="83"/>
                    </a:lnTo>
                    <a:lnTo>
                      <a:pt x="1040" y="88"/>
                    </a:lnTo>
                    <a:lnTo>
                      <a:pt x="1058" y="95"/>
                    </a:lnTo>
                    <a:lnTo>
                      <a:pt x="1077" y="101"/>
                    </a:lnTo>
                    <a:lnTo>
                      <a:pt x="1096" y="110"/>
                    </a:lnTo>
                    <a:lnTo>
                      <a:pt x="1114" y="119"/>
                    </a:lnTo>
                    <a:lnTo>
                      <a:pt x="1130" y="129"/>
                    </a:lnTo>
                    <a:lnTo>
                      <a:pt x="1148" y="139"/>
                    </a:lnTo>
                    <a:lnTo>
                      <a:pt x="1163" y="151"/>
                    </a:lnTo>
                    <a:lnTo>
                      <a:pt x="1178" y="165"/>
                    </a:lnTo>
                    <a:lnTo>
                      <a:pt x="1193" y="179"/>
                    </a:lnTo>
                    <a:lnTo>
                      <a:pt x="1206" y="194"/>
                    </a:lnTo>
                    <a:lnTo>
                      <a:pt x="1202" y="180"/>
                    </a:lnTo>
                    <a:lnTo>
                      <a:pt x="1197" y="164"/>
                    </a:lnTo>
                    <a:lnTo>
                      <a:pt x="1181" y="140"/>
                    </a:lnTo>
                    <a:lnTo>
                      <a:pt x="1171" y="122"/>
                    </a:lnTo>
                    <a:lnTo>
                      <a:pt x="1158" y="109"/>
                    </a:lnTo>
                    <a:lnTo>
                      <a:pt x="1145" y="96"/>
                    </a:lnTo>
                    <a:lnTo>
                      <a:pt x="1134" y="83"/>
                    </a:lnTo>
                    <a:lnTo>
                      <a:pt x="1118" y="69"/>
                    </a:lnTo>
                    <a:lnTo>
                      <a:pt x="1103" y="59"/>
                    </a:lnTo>
                    <a:lnTo>
                      <a:pt x="1087" y="49"/>
                    </a:lnTo>
                    <a:lnTo>
                      <a:pt x="1071" y="40"/>
                    </a:lnTo>
                    <a:lnTo>
                      <a:pt x="1052" y="34"/>
                    </a:lnTo>
                    <a:lnTo>
                      <a:pt x="1034" y="27"/>
                    </a:lnTo>
                    <a:lnTo>
                      <a:pt x="1017" y="20"/>
                    </a:lnTo>
                    <a:lnTo>
                      <a:pt x="997" y="15"/>
                    </a:lnTo>
                    <a:lnTo>
                      <a:pt x="926" y="4"/>
                    </a:lnTo>
                    <a:lnTo>
                      <a:pt x="876" y="1"/>
                    </a:lnTo>
                    <a:lnTo>
                      <a:pt x="829" y="3"/>
                    </a:lnTo>
                    <a:lnTo>
                      <a:pt x="782" y="0"/>
                    </a:lnTo>
                    <a:lnTo>
                      <a:pt x="732" y="3"/>
                    </a:lnTo>
                    <a:lnTo>
                      <a:pt x="685" y="4"/>
                    </a:lnTo>
                    <a:lnTo>
                      <a:pt x="635" y="8"/>
                    </a:lnTo>
                    <a:lnTo>
                      <a:pt x="589" y="13"/>
                    </a:lnTo>
                    <a:lnTo>
                      <a:pt x="492" y="24"/>
                    </a:lnTo>
                    <a:lnTo>
                      <a:pt x="434" y="34"/>
                    </a:lnTo>
                    <a:lnTo>
                      <a:pt x="299" y="62"/>
                    </a:lnTo>
                    <a:lnTo>
                      <a:pt x="251" y="76"/>
                    </a:lnTo>
                    <a:lnTo>
                      <a:pt x="205" y="90"/>
                    </a:lnTo>
                    <a:lnTo>
                      <a:pt x="160" y="103"/>
                    </a:lnTo>
                    <a:lnTo>
                      <a:pt x="114" y="119"/>
                    </a:lnTo>
                    <a:lnTo>
                      <a:pt x="66" y="136"/>
                    </a:lnTo>
                    <a:lnTo>
                      <a:pt x="22" y="154"/>
                    </a:lnTo>
                    <a:lnTo>
                      <a:pt x="0" y="161"/>
                    </a:lnTo>
                    <a:lnTo>
                      <a:pt x="118" y="194"/>
                    </a:lnTo>
                    <a:close/>
                  </a:path>
                </a:pathLst>
              </a:custGeom>
              <a:solidFill>
                <a:srgbClr val="F8CD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95" name="Shape 95"/>
              <p:cNvSpPr/>
              <p:nvPr/>
            </p:nvSpPr>
            <p:spPr>
              <a:xfrm>
                <a:off x="4745037" y="1785937"/>
                <a:ext cx="1914525" cy="307975"/>
              </a:xfrm>
              <a:custGeom>
                <a:avLst/>
                <a:gdLst/>
                <a:ahLst/>
                <a:cxnLst/>
                <a:rect l="0" t="0" r="0" b="0"/>
                <a:pathLst>
                  <a:path w="1206" h="194" extrusionOk="0">
                    <a:moveTo>
                      <a:pt x="118" y="194"/>
                    </a:moveTo>
                    <a:lnTo>
                      <a:pt x="152" y="180"/>
                    </a:lnTo>
                    <a:lnTo>
                      <a:pt x="200" y="165"/>
                    </a:lnTo>
                    <a:lnTo>
                      <a:pt x="345" y="126"/>
                    </a:lnTo>
                    <a:lnTo>
                      <a:pt x="394" y="116"/>
                    </a:lnTo>
                    <a:lnTo>
                      <a:pt x="493" y="97"/>
                    </a:lnTo>
                    <a:lnTo>
                      <a:pt x="543" y="91"/>
                    </a:lnTo>
                    <a:lnTo>
                      <a:pt x="589" y="83"/>
                    </a:lnTo>
                    <a:lnTo>
                      <a:pt x="640" y="77"/>
                    </a:lnTo>
                    <a:lnTo>
                      <a:pt x="690" y="73"/>
                    </a:lnTo>
                    <a:lnTo>
                      <a:pt x="744" y="71"/>
                    </a:lnTo>
                    <a:lnTo>
                      <a:pt x="845" y="67"/>
                    </a:lnTo>
                    <a:lnTo>
                      <a:pt x="935" y="71"/>
                    </a:lnTo>
                    <a:lnTo>
                      <a:pt x="992" y="78"/>
                    </a:lnTo>
                    <a:lnTo>
                      <a:pt x="1000" y="80"/>
                    </a:lnTo>
                    <a:lnTo>
                      <a:pt x="1021" y="83"/>
                    </a:lnTo>
                    <a:lnTo>
                      <a:pt x="1040" y="88"/>
                    </a:lnTo>
                    <a:lnTo>
                      <a:pt x="1058" y="95"/>
                    </a:lnTo>
                    <a:lnTo>
                      <a:pt x="1077" y="101"/>
                    </a:lnTo>
                    <a:lnTo>
                      <a:pt x="1096" y="110"/>
                    </a:lnTo>
                    <a:lnTo>
                      <a:pt x="1114" y="119"/>
                    </a:lnTo>
                    <a:lnTo>
                      <a:pt x="1130" y="129"/>
                    </a:lnTo>
                    <a:lnTo>
                      <a:pt x="1148" y="139"/>
                    </a:lnTo>
                    <a:lnTo>
                      <a:pt x="1163" y="151"/>
                    </a:lnTo>
                    <a:lnTo>
                      <a:pt x="1178" y="165"/>
                    </a:lnTo>
                    <a:lnTo>
                      <a:pt x="1193" y="179"/>
                    </a:lnTo>
                    <a:lnTo>
                      <a:pt x="1206" y="194"/>
                    </a:lnTo>
                    <a:lnTo>
                      <a:pt x="1202" y="180"/>
                    </a:lnTo>
                    <a:lnTo>
                      <a:pt x="1197" y="164"/>
                    </a:lnTo>
                    <a:lnTo>
                      <a:pt x="1181" y="140"/>
                    </a:lnTo>
                    <a:lnTo>
                      <a:pt x="1171" y="122"/>
                    </a:lnTo>
                    <a:lnTo>
                      <a:pt x="1158" y="109"/>
                    </a:lnTo>
                    <a:lnTo>
                      <a:pt x="1145" y="96"/>
                    </a:lnTo>
                    <a:lnTo>
                      <a:pt x="1134" y="83"/>
                    </a:lnTo>
                    <a:lnTo>
                      <a:pt x="1118" y="69"/>
                    </a:lnTo>
                    <a:lnTo>
                      <a:pt x="1103" y="59"/>
                    </a:lnTo>
                    <a:lnTo>
                      <a:pt x="1087" y="49"/>
                    </a:lnTo>
                    <a:lnTo>
                      <a:pt x="1071" y="40"/>
                    </a:lnTo>
                    <a:lnTo>
                      <a:pt x="1052" y="34"/>
                    </a:lnTo>
                    <a:lnTo>
                      <a:pt x="1034" y="27"/>
                    </a:lnTo>
                    <a:lnTo>
                      <a:pt x="1017" y="20"/>
                    </a:lnTo>
                    <a:lnTo>
                      <a:pt x="997" y="15"/>
                    </a:lnTo>
                    <a:lnTo>
                      <a:pt x="926" y="4"/>
                    </a:lnTo>
                    <a:lnTo>
                      <a:pt x="876" y="1"/>
                    </a:lnTo>
                    <a:lnTo>
                      <a:pt x="829" y="3"/>
                    </a:lnTo>
                    <a:lnTo>
                      <a:pt x="782" y="0"/>
                    </a:lnTo>
                    <a:lnTo>
                      <a:pt x="732" y="3"/>
                    </a:lnTo>
                    <a:lnTo>
                      <a:pt x="685" y="4"/>
                    </a:lnTo>
                    <a:lnTo>
                      <a:pt x="635" y="8"/>
                    </a:lnTo>
                    <a:lnTo>
                      <a:pt x="589" y="13"/>
                    </a:lnTo>
                    <a:lnTo>
                      <a:pt x="492" y="24"/>
                    </a:lnTo>
                    <a:lnTo>
                      <a:pt x="434" y="34"/>
                    </a:lnTo>
                    <a:lnTo>
                      <a:pt x="299" y="62"/>
                    </a:lnTo>
                    <a:lnTo>
                      <a:pt x="251" y="76"/>
                    </a:lnTo>
                    <a:lnTo>
                      <a:pt x="205" y="90"/>
                    </a:lnTo>
                    <a:lnTo>
                      <a:pt x="160" y="103"/>
                    </a:lnTo>
                    <a:lnTo>
                      <a:pt x="114" y="119"/>
                    </a:lnTo>
                    <a:lnTo>
                      <a:pt x="66" y="136"/>
                    </a:lnTo>
                    <a:lnTo>
                      <a:pt x="22" y="154"/>
                    </a:lnTo>
                    <a:lnTo>
                      <a:pt x="0" y="161"/>
                    </a:lnTo>
                    <a:lnTo>
                      <a:pt x="118" y="194"/>
                    </a:lnTo>
                  </a:path>
                </a:pathLst>
              </a:custGeom>
              <a:noFill/>
              <a:ln w="9525" cap="flat" cmpd="sng">
                <a:solidFill>
                  <a:srgbClr val="1F1A17"/>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96" name="Shape 96"/>
              <p:cNvSpPr/>
              <p:nvPr/>
            </p:nvSpPr>
            <p:spPr>
              <a:xfrm>
                <a:off x="4779962" y="3879850"/>
                <a:ext cx="95250" cy="228600"/>
              </a:xfrm>
              <a:custGeom>
                <a:avLst/>
                <a:gdLst/>
                <a:ahLst/>
                <a:cxnLst/>
                <a:rect l="0" t="0" r="0" b="0"/>
                <a:pathLst>
                  <a:path w="60" h="144" extrusionOk="0">
                    <a:moveTo>
                      <a:pt x="5" y="2"/>
                    </a:moveTo>
                    <a:lnTo>
                      <a:pt x="0" y="4"/>
                    </a:lnTo>
                    <a:lnTo>
                      <a:pt x="49" y="144"/>
                    </a:lnTo>
                    <a:lnTo>
                      <a:pt x="60" y="140"/>
                    </a:lnTo>
                    <a:lnTo>
                      <a:pt x="10" y="0"/>
                    </a:lnTo>
                    <a:lnTo>
                      <a:pt x="5" y="2"/>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97" name="Shape 97"/>
              <p:cNvSpPr/>
              <p:nvPr/>
            </p:nvSpPr>
            <p:spPr>
              <a:xfrm>
                <a:off x="3468687" y="1982787"/>
                <a:ext cx="2011362" cy="2011362"/>
              </a:xfrm>
              <a:custGeom>
                <a:avLst/>
                <a:gdLst/>
                <a:ahLst/>
                <a:cxnLst/>
                <a:rect l="0" t="0" r="0" b="0"/>
                <a:pathLst>
                  <a:path w="1267" h="1267" extrusionOk="0">
                    <a:moveTo>
                      <a:pt x="1093" y="194"/>
                    </a:moveTo>
                    <a:lnTo>
                      <a:pt x="1074" y="175"/>
                    </a:lnTo>
                    <a:lnTo>
                      <a:pt x="1054" y="156"/>
                    </a:lnTo>
                    <a:lnTo>
                      <a:pt x="1033" y="138"/>
                    </a:lnTo>
                    <a:lnTo>
                      <a:pt x="1010" y="122"/>
                    </a:lnTo>
                    <a:lnTo>
                      <a:pt x="988" y="107"/>
                    </a:lnTo>
                    <a:lnTo>
                      <a:pt x="966" y="92"/>
                    </a:lnTo>
                    <a:lnTo>
                      <a:pt x="942" y="78"/>
                    </a:lnTo>
                    <a:lnTo>
                      <a:pt x="918" y="65"/>
                    </a:lnTo>
                    <a:lnTo>
                      <a:pt x="893" y="54"/>
                    </a:lnTo>
                    <a:lnTo>
                      <a:pt x="867" y="44"/>
                    </a:lnTo>
                    <a:lnTo>
                      <a:pt x="842" y="34"/>
                    </a:lnTo>
                    <a:lnTo>
                      <a:pt x="816" y="25"/>
                    </a:lnTo>
                    <a:lnTo>
                      <a:pt x="789" y="19"/>
                    </a:lnTo>
                    <a:lnTo>
                      <a:pt x="763" y="12"/>
                    </a:lnTo>
                    <a:lnTo>
                      <a:pt x="736" y="7"/>
                    </a:lnTo>
                    <a:lnTo>
                      <a:pt x="708" y="3"/>
                    </a:lnTo>
                    <a:lnTo>
                      <a:pt x="681" y="1"/>
                    </a:lnTo>
                    <a:lnTo>
                      <a:pt x="654" y="0"/>
                    </a:lnTo>
                    <a:lnTo>
                      <a:pt x="626" y="0"/>
                    </a:lnTo>
                    <a:lnTo>
                      <a:pt x="599" y="1"/>
                    </a:lnTo>
                    <a:lnTo>
                      <a:pt x="571" y="2"/>
                    </a:lnTo>
                    <a:lnTo>
                      <a:pt x="544" y="6"/>
                    </a:lnTo>
                    <a:lnTo>
                      <a:pt x="517" y="11"/>
                    </a:lnTo>
                    <a:lnTo>
                      <a:pt x="490" y="16"/>
                    </a:lnTo>
                    <a:lnTo>
                      <a:pt x="464" y="24"/>
                    </a:lnTo>
                    <a:lnTo>
                      <a:pt x="437" y="31"/>
                    </a:lnTo>
                    <a:lnTo>
                      <a:pt x="411" y="40"/>
                    </a:lnTo>
                    <a:lnTo>
                      <a:pt x="387" y="51"/>
                    </a:lnTo>
                    <a:lnTo>
                      <a:pt x="360" y="61"/>
                    </a:lnTo>
                    <a:lnTo>
                      <a:pt x="336" y="74"/>
                    </a:lnTo>
                    <a:lnTo>
                      <a:pt x="314" y="88"/>
                    </a:lnTo>
                    <a:lnTo>
                      <a:pt x="290" y="102"/>
                    </a:lnTo>
                    <a:lnTo>
                      <a:pt x="267" y="118"/>
                    </a:lnTo>
                    <a:lnTo>
                      <a:pt x="244" y="135"/>
                    </a:lnTo>
                    <a:lnTo>
                      <a:pt x="223" y="152"/>
                    </a:lnTo>
                    <a:lnTo>
                      <a:pt x="203" y="170"/>
                    </a:lnTo>
                    <a:lnTo>
                      <a:pt x="182" y="189"/>
                    </a:lnTo>
                    <a:lnTo>
                      <a:pt x="165" y="209"/>
                    </a:lnTo>
                    <a:lnTo>
                      <a:pt x="146" y="230"/>
                    </a:lnTo>
                    <a:lnTo>
                      <a:pt x="129" y="252"/>
                    </a:lnTo>
                    <a:lnTo>
                      <a:pt x="113" y="273"/>
                    </a:lnTo>
                    <a:lnTo>
                      <a:pt x="98" y="296"/>
                    </a:lnTo>
                    <a:lnTo>
                      <a:pt x="84" y="320"/>
                    </a:lnTo>
                    <a:lnTo>
                      <a:pt x="70" y="344"/>
                    </a:lnTo>
                    <a:lnTo>
                      <a:pt x="59" y="369"/>
                    </a:lnTo>
                    <a:lnTo>
                      <a:pt x="48" y="394"/>
                    </a:lnTo>
                    <a:lnTo>
                      <a:pt x="39" y="420"/>
                    </a:lnTo>
                    <a:lnTo>
                      <a:pt x="29" y="446"/>
                    </a:lnTo>
                    <a:lnTo>
                      <a:pt x="21" y="473"/>
                    </a:lnTo>
                    <a:lnTo>
                      <a:pt x="16" y="499"/>
                    </a:lnTo>
                    <a:lnTo>
                      <a:pt x="10" y="526"/>
                    </a:lnTo>
                    <a:lnTo>
                      <a:pt x="6" y="553"/>
                    </a:lnTo>
                    <a:lnTo>
                      <a:pt x="2" y="580"/>
                    </a:lnTo>
                    <a:lnTo>
                      <a:pt x="1" y="608"/>
                    </a:lnTo>
                    <a:lnTo>
                      <a:pt x="0" y="635"/>
                    </a:lnTo>
                    <a:lnTo>
                      <a:pt x="1" y="662"/>
                    </a:lnTo>
                    <a:lnTo>
                      <a:pt x="2" y="690"/>
                    </a:lnTo>
                    <a:lnTo>
                      <a:pt x="6" y="717"/>
                    </a:lnTo>
                    <a:lnTo>
                      <a:pt x="10" y="744"/>
                    </a:lnTo>
                    <a:lnTo>
                      <a:pt x="15" y="771"/>
                    </a:lnTo>
                    <a:lnTo>
                      <a:pt x="21" y="797"/>
                    </a:lnTo>
                    <a:lnTo>
                      <a:pt x="29" y="823"/>
                    </a:lnTo>
                    <a:lnTo>
                      <a:pt x="37" y="850"/>
                    </a:lnTo>
                    <a:lnTo>
                      <a:pt x="48" y="875"/>
                    </a:lnTo>
                    <a:lnTo>
                      <a:pt x="59" y="900"/>
                    </a:lnTo>
                    <a:lnTo>
                      <a:pt x="70" y="924"/>
                    </a:lnTo>
                    <a:lnTo>
                      <a:pt x="83" y="949"/>
                    </a:lnTo>
                    <a:lnTo>
                      <a:pt x="97" y="972"/>
                    </a:lnTo>
                    <a:lnTo>
                      <a:pt x="112" y="995"/>
                    </a:lnTo>
                    <a:lnTo>
                      <a:pt x="128" y="1017"/>
                    </a:lnTo>
                    <a:lnTo>
                      <a:pt x="146" y="1039"/>
                    </a:lnTo>
                    <a:lnTo>
                      <a:pt x="164" y="1059"/>
                    </a:lnTo>
                    <a:lnTo>
                      <a:pt x="182" y="1079"/>
                    </a:lnTo>
                    <a:lnTo>
                      <a:pt x="201" y="1098"/>
                    </a:lnTo>
                    <a:lnTo>
                      <a:pt x="222" y="1117"/>
                    </a:lnTo>
                    <a:lnTo>
                      <a:pt x="243" y="1133"/>
                    </a:lnTo>
                    <a:lnTo>
                      <a:pt x="266" y="1150"/>
                    </a:lnTo>
                    <a:lnTo>
                      <a:pt x="288" y="1165"/>
                    </a:lnTo>
                    <a:lnTo>
                      <a:pt x="311" y="1180"/>
                    </a:lnTo>
                    <a:lnTo>
                      <a:pt x="335" y="1193"/>
                    </a:lnTo>
                    <a:lnTo>
                      <a:pt x="360" y="1205"/>
                    </a:lnTo>
                    <a:lnTo>
                      <a:pt x="384" y="1217"/>
                    </a:lnTo>
                    <a:lnTo>
                      <a:pt x="411" y="1227"/>
                    </a:lnTo>
                    <a:lnTo>
                      <a:pt x="436" y="1236"/>
                    </a:lnTo>
                    <a:lnTo>
                      <a:pt x="462" y="1243"/>
                    </a:lnTo>
                    <a:lnTo>
                      <a:pt x="489" y="1251"/>
                    </a:lnTo>
                    <a:lnTo>
                      <a:pt x="515" y="1256"/>
                    </a:lnTo>
                    <a:lnTo>
                      <a:pt x="542" y="1261"/>
                    </a:lnTo>
                    <a:lnTo>
                      <a:pt x="570" y="1263"/>
                    </a:lnTo>
                    <a:lnTo>
                      <a:pt x="597" y="1266"/>
                    </a:lnTo>
                    <a:lnTo>
                      <a:pt x="625" y="1267"/>
                    </a:lnTo>
                    <a:lnTo>
                      <a:pt x="652" y="1266"/>
                    </a:lnTo>
                    <a:lnTo>
                      <a:pt x="679" y="1265"/>
                    </a:lnTo>
                    <a:lnTo>
                      <a:pt x="707" y="1262"/>
                    </a:lnTo>
                    <a:lnTo>
                      <a:pt x="734" y="1258"/>
                    </a:lnTo>
                    <a:lnTo>
                      <a:pt x="760" y="1253"/>
                    </a:lnTo>
                    <a:lnTo>
                      <a:pt x="788" y="1247"/>
                    </a:lnTo>
                    <a:lnTo>
                      <a:pt x="814" y="1239"/>
                    </a:lnTo>
                    <a:lnTo>
                      <a:pt x="840" y="1232"/>
                    </a:lnTo>
                    <a:lnTo>
                      <a:pt x="866" y="1222"/>
                    </a:lnTo>
                    <a:lnTo>
                      <a:pt x="891" y="1212"/>
                    </a:lnTo>
                    <a:lnTo>
                      <a:pt x="915" y="1199"/>
                    </a:lnTo>
                    <a:lnTo>
                      <a:pt x="940" y="1186"/>
                    </a:lnTo>
                    <a:lnTo>
                      <a:pt x="963" y="1173"/>
                    </a:lnTo>
                    <a:lnTo>
                      <a:pt x="987" y="1157"/>
                    </a:lnTo>
                    <a:lnTo>
                      <a:pt x="1010" y="1142"/>
                    </a:lnTo>
                    <a:lnTo>
                      <a:pt x="1031" y="1125"/>
                    </a:lnTo>
                    <a:lnTo>
                      <a:pt x="1051" y="1107"/>
                    </a:lnTo>
                    <a:lnTo>
                      <a:pt x="1073" y="1088"/>
                    </a:lnTo>
                    <a:lnTo>
                      <a:pt x="1092" y="1069"/>
                    </a:lnTo>
                    <a:lnTo>
                      <a:pt x="1111" y="1049"/>
                    </a:lnTo>
                    <a:lnTo>
                      <a:pt x="1127" y="1028"/>
                    </a:lnTo>
                    <a:lnTo>
                      <a:pt x="1145" y="1006"/>
                    </a:lnTo>
                    <a:lnTo>
                      <a:pt x="1160" y="983"/>
                    </a:lnTo>
                    <a:lnTo>
                      <a:pt x="1175" y="961"/>
                    </a:lnTo>
                    <a:lnTo>
                      <a:pt x="1189" y="937"/>
                    </a:lnTo>
                    <a:lnTo>
                      <a:pt x="1202" y="913"/>
                    </a:lnTo>
                    <a:lnTo>
                      <a:pt x="1213" y="888"/>
                    </a:lnTo>
                    <a:lnTo>
                      <a:pt x="1223" y="862"/>
                    </a:lnTo>
                    <a:lnTo>
                      <a:pt x="1233" y="837"/>
                    </a:lnTo>
                    <a:lnTo>
                      <a:pt x="1242" y="811"/>
                    </a:lnTo>
                    <a:lnTo>
                      <a:pt x="1248" y="784"/>
                    </a:lnTo>
                    <a:lnTo>
                      <a:pt x="1255" y="756"/>
                    </a:lnTo>
                    <a:lnTo>
                      <a:pt x="1260" y="730"/>
                    </a:lnTo>
                    <a:lnTo>
                      <a:pt x="1263" y="703"/>
                    </a:lnTo>
                    <a:lnTo>
                      <a:pt x="1266" y="676"/>
                    </a:lnTo>
                    <a:lnTo>
                      <a:pt x="1267" y="648"/>
                    </a:lnTo>
                    <a:lnTo>
                      <a:pt x="1267" y="621"/>
                    </a:lnTo>
                    <a:lnTo>
                      <a:pt x="1266" y="594"/>
                    </a:lnTo>
                    <a:lnTo>
                      <a:pt x="1265" y="566"/>
                    </a:lnTo>
                    <a:lnTo>
                      <a:pt x="1261" y="538"/>
                    </a:lnTo>
                    <a:lnTo>
                      <a:pt x="1256" y="512"/>
                    </a:lnTo>
                    <a:lnTo>
                      <a:pt x="1251" y="485"/>
                    </a:lnTo>
                    <a:lnTo>
                      <a:pt x="1244" y="459"/>
                    </a:lnTo>
                    <a:lnTo>
                      <a:pt x="1236" y="432"/>
                    </a:lnTo>
                    <a:lnTo>
                      <a:pt x="1227" y="407"/>
                    </a:lnTo>
                    <a:lnTo>
                      <a:pt x="1217" y="382"/>
                    </a:lnTo>
                    <a:lnTo>
                      <a:pt x="1205" y="357"/>
                    </a:lnTo>
                    <a:lnTo>
                      <a:pt x="1193" y="331"/>
                    </a:lnTo>
                    <a:lnTo>
                      <a:pt x="1179" y="309"/>
                    </a:lnTo>
                    <a:lnTo>
                      <a:pt x="1165" y="285"/>
                    </a:lnTo>
                    <a:lnTo>
                      <a:pt x="1150" y="262"/>
                    </a:lnTo>
                    <a:lnTo>
                      <a:pt x="1133" y="241"/>
                    </a:lnTo>
                    <a:lnTo>
                      <a:pt x="1116" y="219"/>
                    </a:lnTo>
                    <a:lnTo>
                      <a:pt x="1097" y="199"/>
                    </a:lnTo>
                    <a:lnTo>
                      <a:pt x="1093" y="194"/>
                    </a:lnTo>
                    <a:close/>
                  </a:path>
                </a:pathLst>
              </a:custGeom>
              <a:solidFill>
                <a:srgbClr val="B2D1E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98" name="Shape 98"/>
              <p:cNvSpPr/>
              <p:nvPr/>
            </p:nvSpPr>
            <p:spPr>
              <a:xfrm>
                <a:off x="3468687" y="1982787"/>
                <a:ext cx="2011362" cy="2011362"/>
              </a:xfrm>
              <a:custGeom>
                <a:avLst/>
                <a:gdLst/>
                <a:ahLst/>
                <a:cxnLst/>
                <a:rect l="0" t="0" r="0" b="0"/>
                <a:pathLst>
                  <a:path w="1267" h="1267" extrusionOk="0">
                    <a:moveTo>
                      <a:pt x="1093" y="194"/>
                    </a:moveTo>
                    <a:lnTo>
                      <a:pt x="1074" y="175"/>
                    </a:lnTo>
                    <a:lnTo>
                      <a:pt x="1054" y="156"/>
                    </a:lnTo>
                    <a:lnTo>
                      <a:pt x="1033" y="138"/>
                    </a:lnTo>
                    <a:lnTo>
                      <a:pt x="1010" y="122"/>
                    </a:lnTo>
                    <a:lnTo>
                      <a:pt x="988" y="107"/>
                    </a:lnTo>
                    <a:lnTo>
                      <a:pt x="966" y="92"/>
                    </a:lnTo>
                    <a:lnTo>
                      <a:pt x="942" y="78"/>
                    </a:lnTo>
                    <a:lnTo>
                      <a:pt x="918" y="65"/>
                    </a:lnTo>
                    <a:lnTo>
                      <a:pt x="893" y="54"/>
                    </a:lnTo>
                    <a:lnTo>
                      <a:pt x="867" y="44"/>
                    </a:lnTo>
                    <a:lnTo>
                      <a:pt x="842" y="34"/>
                    </a:lnTo>
                    <a:lnTo>
                      <a:pt x="816" y="25"/>
                    </a:lnTo>
                    <a:lnTo>
                      <a:pt x="789" y="19"/>
                    </a:lnTo>
                    <a:lnTo>
                      <a:pt x="763" y="12"/>
                    </a:lnTo>
                    <a:lnTo>
                      <a:pt x="736" y="7"/>
                    </a:lnTo>
                    <a:lnTo>
                      <a:pt x="708" y="3"/>
                    </a:lnTo>
                    <a:lnTo>
                      <a:pt x="681" y="1"/>
                    </a:lnTo>
                    <a:lnTo>
                      <a:pt x="654" y="0"/>
                    </a:lnTo>
                    <a:lnTo>
                      <a:pt x="626" y="0"/>
                    </a:lnTo>
                    <a:lnTo>
                      <a:pt x="599" y="1"/>
                    </a:lnTo>
                    <a:lnTo>
                      <a:pt x="571" y="2"/>
                    </a:lnTo>
                    <a:lnTo>
                      <a:pt x="544" y="6"/>
                    </a:lnTo>
                    <a:lnTo>
                      <a:pt x="517" y="11"/>
                    </a:lnTo>
                    <a:lnTo>
                      <a:pt x="490" y="16"/>
                    </a:lnTo>
                    <a:lnTo>
                      <a:pt x="464" y="24"/>
                    </a:lnTo>
                    <a:lnTo>
                      <a:pt x="437" y="31"/>
                    </a:lnTo>
                    <a:lnTo>
                      <a:pt x="411" y="40"/>
                    </a:lnTo>
                    <a:lnTo>
                      <a:pt x="387" y="51"/>
                    </a:lnTo>
                    <a:lnTo>
                      <a:pt x="360" y="61"/>
                    </a:lnTo>
                    <a:lnTo>
                      <a:pt x="336" y="74"/>
                    </a:lnTo>
                    <a:lnTo>
                      <a:pt x="314" y="88"/>
                    </a:lnTo>
                    <a:lnTo>
                      <a:pt x="290" y="102"/>
                    </a:lnTo>
                    <a:lnTo>
                      <a:pt x="267" y="118"/>
                    </a:lnTo>
                    <a:lnTo>
                      <a:pt x="244" y="135"/>
                    </a:lnTo>
                    <a:lnTo>
                      <a:pt x="223" y="152"/>
                    </a:lnTo>
                    <a:lnTo>
                      <a:pt x="203" y="170"/>
                    </a:lnTo>
                    <a:lnTo>
                      <a:pt x="182" y="189"/>
                    </a:lnTo>
                    <a:lnTo>
                      <a:pt x="165" y="209"/>
                    </a:lnTo>
                    <a:lnTo>
                      <a:pt x="146" y="230"/>
                    </a:lnTo>
                    <a:lnTo>
                      <a:pt x="129" y="252"/>
                    </a:lnTo>
                    <a:lnTo>
                      <a:pt x="113" y="273"/>
                    </a:lnTo>
                    <a:lnTo>
                      <a:pt x="98" y="296"/>
                    </a:lnTo>
                    <a:lnTo>
                      <a:pt x="84" y="320"/>
                    </a:lnTo>
                    <a:lnTo>
                      <a:pt x="70" y="344"/>
                    </a:lnTo>
                    <a:lnTo>
                      <a:pt x="59" y="369"/>
                    </a:lnTo>
                    <a:lnTo>
                      <a:pt x="48" y="394"/>
                    </a:lnTo>
                    <a:lnTo>
                      <a:pt x="39" y="420"/>
                    </a:lnTo>
                    <a:lnTo>
                      <a:pt x="29" y="446"/>
                    </a:lnTo>
                    <a:lnTo>
                      <a:pt x="21" y="473"/>
                    </a:lnTo>
                    <a:lnTo>
                      <a:pt x="16" y="499"/>
                    </a:lnTo>
                    <a:lnTo>
                      <a:pt x="10" y="526"/>
                    </a:lnTo>
                    <a:lnTo>
                      <a:pt x="6" y="553"/>
                    </a:lnTo>
                    <a:lnTo>
                      <a:pt x="2" y="580"/>
                    </a:lnTo>
                    <a:lnTo>
                      <a:pt x="1" y="608"/>
                    </a:lnTo>
                    <a:lnTo>
                      <a:pt x="0" y="635"/>
                    </a:lnTo>
                    <a:lnTo>
                      <a:pt x="1" y="662"/>
                    </a:lnTo>
                    <a:lnTo>
                      <a:pt x="2" y="690"/>
                    </a:lnTo>
                    <a:lnTo>
                      <a:pt x="6" y="717"/>
                    </a:lnTo>
                    <a:lnTo>
                      <a:pt x="10" y="744"/>
                    </a:lnTo>
                    <a:lnTo>
                      <a:pt x="15" y="771"/>
                    </a:lnTo>
                    <a:lnTo>
                      <a:pt x="21" y="797"/>
                    </a:lnTo>
                    <a:lnTo>
                      <a:pt x="29" y="823"/>
                    </a:lnTo>
                    <a:lnTo>
                      <a:pt x="37" y="850"/>
                    </a:lnTo>
                    <a:lnTo>
                      <a:pt x="48" y="875"/>
                    </a:lnTo>
                    <a:lnTo>
                      <a:pt x="59" y="900"/>
                    </a:lnTo>
                    <a:lnTo>
                      <a:pt x="70" y="924"/>
                    </a:lnTo>
                    <a:lnTo>
                      <a:pt x="83" y="949"/>
                    </a:lnTo>
                    <a:lnTo>
                      <a:pt x="97" y="972"/>
                    </a:lnTo>
                    <a:lnTo>
                      <a:pt x="112" y="995"/>
                    </a:lnTo>
                    <a:lnTo>
                      <a:pt x="128" y="1017"/>
                    </a:lnTo>
                    <a:lnTo>
                      <a:pt x="146" y="1039"/>
                    </a:lnTo>
                    <a:lnTo>
                      <a:pt x="164" y="1059"/>
                    </a:lnTo>
                    <a:lnTo>
                      <a:pt x="182" y="1079"/>
                    </a:lnTo>
                    <a:lnTo>
                      <a:pt x="201" y="1098"/>
                    </a:lnTo>
                    <a:lnTo>
                      <a:pt x="222" y="1117"/>
                    </a:lnTo>
                    <a:lnTo>
                      <a:pt x="243" y="1133"/>
                    </a:lnTo>
                    <a:lnTo>
                      <a:pt x="266" y="1150"/>
                    </a:lnTo>
                    <a:lnTo>
                      <a:pt x="288" y="1165"/>
                    </a:lnTo>
                    <a:lnTo>
                      <a:pt x="311" y="1180"/>
                    </a:lnTo>
                    <a:lnTo>
                      <a:pt x="335" y="1193"/>
                    </a:lnTo>
                    <a:lnTo>
                      <a:pt x="360" y="1205"/>
                    </a:lnTo>
                    <a:lnTo>
                      <a:pt x="384" y="1217"/>
                    </a:lnTo>
                    <a:lnTo>
                      <a:pt x="411" y="1227"/>
                    </a:lnTo>
                    <a:lnTo>
                      <a:pt x="436" y="1236"/>
                    </a:lnTo>
                    <a:lnTo>
                      <a:pt x="462" y="1243"/>
                    </a:lnTo>
                    <a:lnTo>
                      <a:pt x="489" y="1251"/>
                    </a:lnTo>
                    <a:lnTo>
                      <a:pt x="515" y="1256"/>
                    </a:lnTo>
                    <a:lnTo>
                      <a:pt x="542" y="1261"/>
                    </a:lnTo>
                    <a:lnTo>
                      <a:pt x="570" y="1263"/>
                    </a:lnTo>
                    <a:lnTo>
                      <a:pt x="597" y="1266"/>
                    </a:lnTo>
                    <a:lnTo>
                      <a:pt x="625" y="1267"/>
                    </a:lnTo>
                    <a:lnTo>
                      <a:pt x="652" y="1266"/>
                    </a:lnTo>
                    <a:lnTo>
                      <a:pt x="679" y="1265"/>
                    </a:lnTo>
                    <a:lnTo>
                      <a:pt x="707" y="1262"/>
                    </a:lnTo>
                    <a:lnTo>
                      <a:pt x="734" y="1258"/>
                    </a:lnTo>
                    <a:lnTo>
                      <a:pt x="760" y="1253"/>
                    </a:lnTo>
                    <a:lnTo>
                      <a:pt x="788" y="1247"/>
                    </a:lnTo>
                    <a:lnTo>
                      <a:pt x="814" y="1239"/>
                    </a:lnTo>
                    <a:lnTo>
                      <a:pt x="840" y="1232"/>
                    </a:lnTo>
                    <a:lnTo>
                      <a:pt x="866" y="1222"/>
                    </a:lnTo>
                    <a:lnTo>
                      <a:pt x="891" y="1212"/>
                    </a:lnTo>
                    <a:lnTo>
                      <a:pt x="915" y="1199"/>
                    </a:lnTo>
                    <a:lnTo>
                      <a:pt x="940" y="1186"/>
                    </a:lnTo>
                    <a:lnTo>
                      <a:pt x="963" y="1173"/>
                    </a:lnTo>
                    <a:lnTo>
                      <a:pt x="987" y="1157"/>
                    </a:lnTo>
                    <a:lnTo>
                      <a:pt x="1010" y="1142"/>
                    </a:lnTo>
                    <a:lnTo>
                      <a:pt x="1031" y="1125"/>
                    </a:lnTo>
                    <a:lnTo>
                      <a:pt x="1051" y="1107"/>
                    </a:lnTo>
                    <a:lnTo>
                      <a:pt x="1073" y="1088"/>
                    </a:lnTo>
                    <a:lnTo>
                      <a:pt x="1092" y="1069"/>
                    </a:lnTo>
                    <a:lnTo>
                      <a:pt x="1111" y="1049"/>
                    </a:lnTo>
                    <a:lnTo>
                      <a:pt x="1127" y="1028"/>
                    </a:lnTo>
                    <a:lnTo>
                      <a:pt x="1145" y="1006"/>
                    </a:lnTo>
                    <a:lnTo>
                      <a:pt x="1160" y="983"/>
                    </a:lnTo>
                    <a:lnTo>
                      <a:pt x="1175" y="961"/>
                    </a:lnTo>
                    <a:lnTo>
                      <a:pt x="1189" y="937"/>
                    </a:lnTo>
                    <a:lnTo>
                      <a:pt x="1202" y="913"/>
                    </a:lnTo>
                    <a:lnTo>
                      <a:pt x="1213" y="888"/>
                    </a:lnTo>
                    <a:lnTo>
                      <a:pt x="1223" y="862"/>
                    </a:lnTo>
                    <a:lnTo>
                      <a:pt x="1233" y="837"/>
                    </a:lnTo>
                    <a:lnTo>
                      <a:pt x="1242" y="811"/>
                    </a:lnTo>
                    <a:lnTo>
                      <a:pt x="1248" y="784"/>
                    </a:lnTo>
                    <a:lnTo>
                      <a:pt x="1255" y="756"/>
                    </a:lnTo>
                    <a:lnTo>
                      <a:pt x="1260" y="730"/>
                    </a:lnTo>
                    <a:lnTo>
                      <a:pt x="1263" y="703"/>
                    </a:lnTo>
                    <a:lnTo>
                      <a:pt x="1266" y="676"/>
                    </a:lnTo>
                    <a:lnTo>
                      <a:pt x="1267" y="648"/>
                    </a:lnTo>
                    <a:lnTo>
                      <a:pt x="1267" y="621"/>
                    </a:lnTo>
                    <a:lnTo>
                      <a:pt x="1266" y="594"/>
                    </a:lnTo>
                    <a:lnTo>
                      <a:pt x="1265" y="566"/>
                    </a:lnTo>
                    <a:lnTo>
                      <a:pt x="1261" y="538"/>
                    </a:lnTo>
                    <a:lnTo>
                      <a:pt x="1256" y="512"/>
                    </a:lnTo>
                    <a:lnTo>
                      <a:pt x="1251" y="485"/>
                    </a:lnTo>
                    <a:lnTo>
                      <a:pt x="1244" y="459"/>
                    </a:lnTo>
                    <a:lnTo>
                      <a:pt x="1236" y="432"/>
                    </a:lnTo>
                    <a:lnTo>
                      <a:pt x="1227" y="407"/>
                    </a:lnTo>
                    <a:lnTo>
                      <a:pt x="1217" y="382"/>
                    </a:lnTo>
                    <a:lnTo>
                      <a:pt x="1205" y="357"/>
                    </a:lnTo>
                    <a:lnTo>
                      <a:pt x="1193" y="331"/>
                    </a:lnTo>
                    <a:lnTo>
                      <a:pt x="1179" y="309"/>
                    </a:lnTo>
                    <a:lnTo>
                      <a:pt x="1165" y="285"/>
                    </a:lnTo>
                    <a:lnTo>
                      <a:pt x="1150" y="262"/>
                    </a:lnTo>
                    <a:lnTo>
                      <a:pt x="1133" y="241"/>
                    </a:lnTo>
                    <a:lnTo>
                      <a:pt x="1116" y="219"/>
                    </a:lnTo>
                    <a:lnTo>
                      <a:pt x="1097" y="199"/>
                    </a:lnTo>
                    <a:lnTo>
                      <a:pt x="1093" y="194"/>
                    </a:lnTo>
                  </a:path>
                </a:pathLst>
              </a:custGeom>
              <a:noFill/>
              <a:ln w="9525" cap="flat" cmpd="sng">
                <a:solidFill>
                  <a:srgbClr val="B2D1E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99" name="Shape 99"/>
              <p:cNvSpPr/>
              <p:nvPr/>
            </p:nvSpPr>
            <p:spPr>
              <a:xfrm>
                <a:off x="4175125" y="1982787"/>
                <a:ext cx="1130300" cy="1604962"/>
              </a:xfrm>
              <a:custGeom>
                <a:avLst/>
                <a:gdLst/>
                <a:ahLst/>
                <a:cxnLst/>
                <a:rect l="0" t="0" r="0" b="0"/>
                <a:pathLst>
                  <a:path w="712" h="1011" extrusionOk="0">
                    <a:moveTo>
                      <a:pt x="449" y="280"/>
                    </a:moveTo>
                    <a:lnTo>
                      <a:pt x="449" y="291"/>
                    </a:lnTo>
                    <a:lnTo>
                      <a:pt x="444" y="295"/>
                    </a:lnTo>
                    <a:lnTo>
                      <a:pt x="429" y="310"/>
                    </a:lnTo>
                    <a:lnTo>
                      <a:pt x="420" y="319"/>
                    </a:lnTo>
                    <a:lnTo>
                      <a:pt x="405" y="334"/>
                    </a:lnTo>
                    <a:lnTo>
                      <a:pt x="395" y="343"/>
                    </a:lnTo>
                    <a:lnTo>
                      <a:pt x="390" y="338"/>
                    </a:lnTo>
                    <a:lnTo>
                      <a:pt x="374" y="343"/>
                    </a:lnTo>
                    <a:lnTo>
                      <a:pt x="369" y="338"/>
                    </a:lnTo>
                    <a:lnTo>
                      <a:pt x="361" y="336"/>
                    </a:lnTo>
                    <a:lnTo>
                      <a:pt x="350" y="346"/>
                    </a:lnTo>
                    <a:lnTo>
                      <a:pt x="340" y="357"/>
                    </a:lnTo>
                    <a:lnTo>
                      <a:pt x="345" y="360"/>
                    </a:lnTo>
                    <a:lnTo>
                      <a:pt x="345" y="370"/>
                    </a:lnTo>
                    <a:lnTo>
                      <a:pt x="335" y="381"/>
                    </a:lnTo>
                    <a:lnTo>
                      <a:pt x="330" y="374"/>
                    </a:lnTo>
                    <a:lnTo>
                      <a:pt x="321" y="365"/>
                    </a:lnTo>
                    <a:lnTo>
                      <a:pt x="311" y="364"/>
                    </a:lnTo>
                    <a:lnTo>
                      <a:pt x="306" y="369"/>
                    </a:lnTo>
                    <a:lnTo>
                      <a:pt x="302" y="365"/>
                    </a:lnTo>
                    <a:lnTo>
                      <a:pt x="292" y="365"/>
                    </a:lnTo>
                    <a:lnTo>
                      <a:pt x="282" y="374"/>
                    </a:lnTo>
                    <a:lnTo>
                      <a:pt x="279" y="379"/>
                    </a:lnTo>
                    <a:lnTo>
                      <a:pt x="273" y="374"/>
                    </a:lnTo>
                    <a:lnTo>
                      <a:pt x="268" y="369"/>
                    </a:lnTo>
                    <a:lnTo>
                      <a:pt x="263" y="364"/>
                    </a:lnTo>
                    <a:lnTo>
                      <a:pt x="258" y="359"/>
                    </a:lnTo>
                    <a:lnTo>
                      <a:pt x="255" y="354"/>
                    </a:lnTo>
                    <a:lnTo>
                      <a:pt x="250" y="349"/>
                    </a:lnTo>
                    <a:lnTo>
                      <a:pt x="234" y="344"/>
                    </a:lnTo>
                    <a:lnTo>
                      <a:pt x="229" y="349"/>
                    </a:lnTo>
                    <a:lnTo>
                      <a:pt x="221" y="349"/>
                    </a:lnTo>
                    <a:lnTo>
                      <a:pt x="205" y="354"/>
                    </a:lnTo>
                    <a:lnTo>
                      <a:pt x="197" y="363"/>
                    </a:lnTo>
                    <a:lnTo>
                      <a:pt x="195" y="372"/>
                    </a:lnTo>
                    <a:lnTo>
                      <a:pt x="185" y="382"/>
                    </a:lnTo>
                    <a:lnTo>
                      <a:pt x="176" y="382"/>
                    </a:lnTo>
                    <a:lnTo>
                      <a:pt x="171" y="387"/>
                    </a:lnTo>
                    <a:lnTo>
                      <a:pt x="156" y="391"/>
                    </a:lnTo>
                    <a:lnTo>
                      <a:pt x="147" y="401"/>
                    </a:lnTo>
                    <a:lnTo>
                      <a:pt x="141" y="406"/>
                    </a:lnTo>
                    <a:lnTo>
                      <a:pt x="132" y="415"/>
                    </a:lnTo>
                    <a:lnTo>
                      <a:pt x="122" y="415"/>
                    </a:lnTo>
                    <a:lnTo>
                      <a:pt x="117" y="420"/>
                    </a:lnTo>
                    <a:lnTo>
                      <a:pt x="107" y="420"/>
                    </a:lnTo>
                    <a:lnTo>
                      <a:pt x="98" y="418"/>
                    </a:lnTo>
                    <a:lnTo>
                      <a:pt x="93" y="423"/>
                    </a:lnTo>
                    <a:lnTo>
                      <a:pt x="88" y="428"/>
                    </a:lnTo>
                    <a:lnTo>
                      <a:pt x="88" y="439"/>
                    </a:lnTo>
                    <a:lnTo>
                      <a:pt x="73" y="442"/>
                    </a:lnTo>
                    <a:lnTo>
                      <a:pt x="78" y="447"/>
                    </a:lnTo>
                    <a:lnTo>
                      <a:pt x="63" y="461"/>
                    </a:lnTo>
                    <a:lnTo>
                      <a:pt x="58" y="466"/>
                    </a:lnTo>
                    <a:lnTo>
                      <a:pt x="58" y="476"/>
                    </a:lnTo>
                    <a:lnTo>
                      <a:pt x="58" y="485"/>
                    </a:lnTo>
                    <a:lnTo>
                      <a:pt x="58" y="495"/>
                    </a:lnTo>
                    <a:lnTo>
                      <a:pt x="57" y="505"/>
                    </a:lnTo>
                    <a:lnTo>
                      <a:pt x="52" y="510"/>
                    </a:lnTo>
                    <a:lnTo>
                      <a:pt x="43" y="519"/>
                    </a:lnTo>
                    <a:lnTo>
                      <a:pt x="38" y="524"/>
                    </a:lnTo>
                    <a:lnTo>
                      <a:pt x="33" y="528"/>
                    </a:lnTo>
                    <a:lnTo>
                      <a:pt x="36" y="533"/>
                    </a:lnTo>
                    <a:lnTo>
                      <a:pt x="31" y="538"/>
                    </a:lnTo>
                    <a:lnTo>
                      <a:pt x="26" y="543"/>
                    </a:lnTo>
                    <a:lnTo>
                      <a:pt x="26" y="553"/>
                    </a:lnTo>
                    <a:lnTo>
                      <a:pt x="21" y="567"/>
                    </a:lnTo>
                    <a:lnTo>
                      <a:pt x="16" y="572"/>
                    </a:lnTo>
                    <a:lnTo>
                      <a:pt x="16" y="582"/>
                    </a:lnTo>
                    <a:lnTo>
                      <a:pt x="7" y="591"/>
                    </a:lnTo>
                    <a:lnTo>
                      <a:pt x="6" y="601"/>
                    </a:lnTo>
                    <a:lnTo>
                      <a:pt x="1" y="605"/>
                    </a:lnTo>
                    <a:lnTo>
                      <a:pt x="1" y="615"/>
                    </a:lnTo>
                    <a:lnTo>
                      <a:pt x="1" y="625"/>
                    </a:lnTo>
                    <a:lnTo>
                      <a:pt x="0" y="634"/>
                    </a:lnTo>
                    <a:lnTo>
                      <a:pt x="10" y="644"/>
                    </a:lnTo>
                    <a:lnTo>
                      <a:pt x="14" y="649"/>
                    </a:lnTo>
                    <a:lnTo>
                      <a:pt x="19" y="664"/>
                    </a:lnTo>
                    <a:lnTo>
                      <a:pt x="24" y="668"/>
                    </a:lnTo>
                    <a:lnTo>
                      <a:pt x="29" y="673"/>
                    </a:lnTo>
                    <a:lnTo>
                      <a:pt x="22" y="687"/>
                    </a:lnTo>
                    <a:lnTo>
                      <a:pt x="22" y="698"/>
                    </a:lnTo>
                    <a:lnTo>
                      <a:pt x="22" y="707"/>
                    </a:lnTo>
                    <a:lnTo>
                      <a:pt x="22" y="716"/>
                    </a:lnTo>
                    <a:lnTo>
                      <a:pt x="28" y="722"/>
                    </a:lnTo>
                    <a:lnTo>
                      <a:pt x="26" y="731"/>
                    </a:lnTo>
                    <a:lnTo>
                      <a:pt x="33" y="736"/>
                    </a:lnTo>
                    <a:lnTo>
                      <a:pt x="36" y="741"/>
                    </a:lnTo>
                    <a:lnTo>
                      <a:pt x="52" y="746"/>
                    </a:lnTo>
                    <a:lnTo>
                      <a:pt x="55" y="751"/>
                    </a:lnTo>
                    <a:lnTo>
                      <a:pt x="60" y="756"/>
                    </a:lnTo>
                    <a:lnTo>
                      <a:pt x="70" y="756"/>
                    </a:lnTo>
                    <a:lnTo>
                      <a:pt x="74" y="761"/>
                    </a:lnTo>
                    <a:lnTo>
                      <a:pt x="84" y="761"/>
                    </a:lnTo>
                    <a:lnTo>
                      <a:pt x="88" y="766"/>
                    </a:lnTo>
                    <a:lnTo>
                      <a:pt x="98" y="766"/>
                    </a:lnTo>
                    <a:lnTo>
                      <a:pt x="103" y="771"/>
                    </a:lnTo>
                    <a:lnTo>
                      <a:pt x="113" y="771"/>
                    </a:lnTo>
                    <a:lnTo>
                      <a:pt x="122" y="771"/>
                    </a:lnTo>
                    <a:lnTo>
                      <a:pt x="127" y="777"/>
                    </a:lnTo>
                    <a:lnTo>
                      <a:pt x="137" y="777"/>
                    </a:lnTo>
                    <a:lnTo>
                      <a:pt x="147" y="777"/>
                    </a:lnTo>
                    <a:lnTo>
                      <a:pt x="160" y="782"/>
                    </a:lnTo>
                    <a:lnTo>
                      <a:pt x="170" y="783"/>
                    </a:lnTo>
                    <a:lnTo>
                      <a:pt x="185" y="778"/>
                    </a:lnTo>
                    <a:lnTo>
                      <a:pt x="195" y="778"/>
                    </a:lnTo>
                    <a:lnTo>
                      <a:pt x="209" y="774"/>
                    </a:lnTo>
                    <a:lnTo>
                      <a:pt x="214" y="769"/>
                    </a:lnTo>
                    <a:lnTo>
                      <a:pt x="238" y="754"/>
                    </a:lnTo>
                    <a:lnTo>
                      <a:pt x="248" y="755"/>
                    </a:lnTo>
                    <a:lnTo>
                      <a:pt x="258" y="755"/>
                    </a:lnTo>
                    <a:lnTo>
                      <a:pt x="263" y="750"/>
                    </a:lnTo>
                    <a:lnTo>
                      <a:pt x="273" y="751"/>
                    </a:lnTo>
                    <a:lnTo>
                      <a:pt x="277" y="746"/>
                    </a:lnTo>
                    <a:lnTo>
                      <a:pt x="282" y="731"/>
                    </a:lnTo>
                    <a:lnTo>
                      <a:pt x="287" y="726"/>
                    </a:lnTo>
                    <a:lnTo>
                      <a:pt x="292" y="722"/>
                    </a:lnTo>
                    <a:lnTo>
                      <a:pt x="297" y="717"/>
                    </a:lnTo>
                    <a:lnTo>
                      <a:pt x="302" y="712"/>
                    </a:lnTo>
                    <a:lnTo>
                      <a:pt x="308" y="717"/>
                    </a:lnTo>
                    <a:lnTo>
                      <a:pt x="318" y="717"/>
                    </a:lnTo>
                    <a:lnTo>
                      <a:pt x="321" y="722"/>
                    </a:lnTo>
                    <a:lnTo>
                      <a:pt x="331" y="722"/>
                    </a:lnTo>
                    <a:lnTo>
                      <a:pt x="337" y="719"/>
                    </a:lnTo>
                    <a:lnTo>
                      <a:pt x="345" y="719"/>
                    </a:lnTo>
                    <a:lnTo>
                      <a:pt x="350" y="713"/>
                    </a:lnTo>
                    <a:lnTo>
                      <a:pt x="355" y="708"/>
                    </a:lnTo>
                    <a:lnTo>
                      <a:pt x="366" y="708"/>
                    </a:lnTo>
                    <a:lnTo>
                      <a:pt x="371" y="703"/>
                    </a:lnTo>
                    <a:lnTo>
                      <a:pt x="379" y="705"/>
                    </a:lnTo>
                    <a:lnTo>
                      <a:pt x="384" y="719"/>
                    </a:lnTo>
                    <a:lnTo>
                      <a:pt x="390" y="724"/>
                    </a:lnTo>
                    <a:lnTo>
                      <a:pt x="379" y="732"/>
                    </a:lnTo>
                    <a:lnTo>
                      <a:pt x="379" y="742"/>
                    </a:lnTo>
                    <a:lnTo>
                      <a:pt x="379" y="753"/>
                    </a:lnTo>
                    <a:lnTo>
                      <a:pt x="378" y="763"/>
                    </a:lnTo>
                    <a:lnTo>
                      <a:pt x="383" y="768"/>
                    </a:lnTo>
                    <a:lnTo>
                      <a:pt x="397" y="771"/>
                    </a:lnTo>
                    <a:lnTo>
                      <a:pt x="407" y="773"/>
                    </a:lnTo>
                    <a:lnTo>
                      <a:pt x="417" y="782"/>
                    </a:lnTo>
                    <a:lnTo>
                      <a:pt x="426" y="782"/>
                    </a:lnTo>
                    <a:lnTo>
                      <a:pt x="436" y="792"/>
                    </a:lnTo>
                    <a:lnTo>
                      <a:pt x="440" y="797"/>
                    </a:lnTo>
                    <a:lnTo>
                      <a:pt x="450" y="807"/>
                    </a:lnTo>
                    <a:lnTo>
                      <a:pt x="454" y="822"/>
                    </a:lnTo>
                    <a:lnTo>
                      <a:pt x="459" y="826"/>
                    </a:lnTo>
                    <a:lnTo>
                      <a:pt x="459" y="836"/>
                    </a:lnTo>
                    <a:lnTo>
                      <a:pt x="458" y="846"/>
                    </a:lnTo>
                    <a:lnTo>
                      <a:pt x="454" y="860"/>
                    </a:lnTo>
                    <a:lnTo>
                      <a:pt x="454" y="870"/>
                    </a:lnTo>
                    <a:lnTo>
                      <a:pt x="453" y="880"/>
                    </a:lnTo>
                    <a:lnTo>
                      <a:pt x="458" y="884"/>
                    </a:lnTo>
                    <a:lnTo>
                      <a:pt x="458" y="894"/>
                    </a:lnTo>
                    <a:lnTo>
                      <a:pt x="456" y="903"/>
                    </a:lnTo>
                    <a:lnTo>
                      <a:pt x="471" y="918"/>
                    </a:lnTo>
                    <a:lnTo>
                      <a:pt x="477" y="923"/>
                    </a:lnTo>
                    <a:lnTo>
                      <a:pt x="485" y="933"/>
                    </a:lnTo>
                    <a:lnTo>
                      <a:pt x="490" y="938"/>
                    </a:lnTo>
                    <a:lnTo>
                      <a:pt x="499" y="948"/>
                    </a:lnTo>
                    <a:lnTo>
                      <a:pt x="499" y="957"/>
                    </a:lnTo>
                    <a:lnTo>
                      <a:pt x="503" y="972"/>
                    </a:lnTo>
                    <a:lnTo>
                      <a:pt x="508" y="987"/>
                    </a:lnTo>
                    <a:lnTo>
                      <a:pt x="512" y="992"/>
                    </a:lnTo>
                    <a:lnTo>
                      <a:pt x="517" y="996"/>
                    </a:lnTo>
                    <a:lnTo>
                      <a:pt x="522" y="1002"/>
                    </a:lnTo>
                    <a:lnTo>
                      <a:pt x="526" y="1006"/>
                    </a:lnTo>
                    <a:lnTo>
                      <a:pt x="531" y="1011"/>
                    </a:lnTo>
                    <a:lnTo>
                      <a:pt x="541" y="1011"/>
                    </a:lnTo>
                    <a:lnTo>
                      <a:pt x="546" y="1006"/>
                    </a:lnTo>
                    <a:lnTo>
                      <a:pt x="560" y="1002"/>
                    </a:lnTo>
                    <a:lnTo>
                      <a:pt x="565" y="997"/>
                    </a:lnTo>
                    <a:lnTo>
                      <a:pt x="580" y="973"/>
                    </a:lnTo>
                    <a:lnTo>
                      <a:pt x="585" y="968"/>
                    </a:lnTo>
                    <a:lnTo>
                      <a:pt x="595" y="959"/>
                    </a:lnTo>
                    <a:lnTo>
                      <a:pt x="600" y="954"/>
                    </a:lnTo>
                    <a:lnTo>
                      <a:pt x="610" y="946"/>
                    </a:lnTo>
                    <a:lnTo>
                      <a:pt x="615" y="940"/>
                    </a:lnTo>
                    <a:lnTo>
                      <a:pt x="620" y="935"/>
                    </a:lnTo>
                    <a:lnTo>
                      <a:pt x="625" y="930"/>
                    </a:lnTo>
                    <a:lnTo>
                      <a:pt x="634" y="922"/>
                    </a:lnTo>
                    <a:lnTo>
                      <a:pt x="641" y="917"/>
                    </a:lnTo>
                    <a:lnTo>
                      <a:pt x="649" y="908"/>
                    </a:lnTo>
                    <a:lnTo>
                      <a:pt x="654" y="893"/>
                    </a:lnTo>
                    <a:lnTo>
                      <a:pt x="661" y="888"/>
                    </a:lnTo>
                    <a:lnTo>
                      <a:pt x="656" y="882"/>
                    </a:lnTo>
                    <a:lnTo>
                      <a:pt x="656" y="874"/>
                    </a:lnTo>
                    <a:lnTo>
                      <a:pt x="656" y="864"/>
                    </a:lnTo>
                    <a:lnTo>
                      <a:pt x="661" y="859"/>
                    </a:lnTo>
                    <a:lnTo>
                      <a:pt x="666" y="855"/>
                    </a:lnTo>
                    <a:lnTo>
                      <a:pt x="671" y="840"/>
                    </a:lnTo>
                    <a:lnTo>
                      <a:pt x="676" y="835"/>
                    </a:lnTo>
                    <a:lnTo>
                      <a:pt x="672" y="821"/>
                    </a:lnTo>
                    <a:lnTo>
                      <a:pt x="667" y="816"/>
                    </a:lnTo>
                    <a:lnTo>
                      <a:pt x="667" y="806"/>
                    </a:lnTo>
                    <a:lnTo>
                      <a:pt x="672" y="802"/>
                    </a:lnTo>
                    <a:lnTo>
                      <a:pt x="672" y="792"/>
                    </a:lnTo>
                    <a:lnTo>
                      <a:pt x="677" y="778"/>
                    </a:lnTo>
                    <a:lnTo>
                      <a:pt x="682" y="773"/>
                    </a:lnTo>
                    <a:lnTo>
                      <a:pt x="692" y="763"/>
                    </a:lnTo>
                    <a:lnTo>
                      <a:pt x="702" y="754"/>
                    </a:lnTo>
                    <a:lnTo>
                      <a:pt x="702" y="744"/>
                    </a:lnTo>
                    <a:lnTo>
                      <a:pt x="707" y="730"/>
                    </a:lnTo>
                    <a:lnTo>
                      <a:pt x="707" y="720"/>
                    </a:lnTo>
                    <a:lnTo>
                      <a:pt x="712" y="705"/>
                    </a:lnTo>
                    <a:lnTo>
                      <a:pt x="704" y="696"/>
                    </a:lnTo>
                    <a:lnTo>
                      <a:pt x="704" y="686"/>
                    </a:lnTo>
                    <a:lnTo>
                      <a:pt x="709" y="682"/>
                    </a:lnTo>
                    <a:lnTo>
                      <a:pt x="705" y="677"/>
                    </a:lnTo>
                    <a:lnTo>
                      <a:pt x="700" y="671"/>
                    </a:lnTo>
                    <a:lnTo>
                      <a:pt x="695" y="667"/>
                    </a:lnTo>
                    <a:lnTo>
                      <a:pt x="686" y="657"/>
                    </a:lnTo>
                    <a:lnTo>
                      <a:pt x="681" y="652"/>
                    </a:lnTo>
                    <a:lnTo>
                      <a:pt x="676" y="647"/>
                    </a:lnTo>
                    <a:lnTo>
                      <a:pt x="676" y="638"/>
                    </a:lnTo>
                    <a:lnTo>
                      <a:pt x="677" y="628"/>
                    </a:lnTo>
                    <a:lnTo>
                      <a:pt x="682" y="594"/>
                    </a:lnTo>
                    <a:lnTo>
                      <a:pt x="682" y="585"/>
                    </a:lnTo>
                    <a:lnTo>
                      <a:pt x="678" y="570"/>
                    </a:lnTo>
                    <a:lnTo>
                      <a:pt x="693" y="507"/>
                    </a:lnTo>
                    <a:lnTo>
                      <a:pt x="695" y="498"/>
                    </a:lnTo>
                    <a:lnTo>
                      <a:pt x="695" y="488"/>
                    </a:lnTo>
                    <a:lnTo>
                      <a:pt x="695" y="479"/>
                    </a:lnTo>
                    <a:lnTo>
                      <a:pt x="695" y="469"/>
                    </a:lnTo>
                    <a:lnTo>
                      <a:pt x="696" y="459"/>
                    </a:lnTo>
                    <a:lnTo>
                      <a:pt x="701" y="455"/>
                    </a:lnTo>
                    <a:lnTo>
                      <a:pt x="701" y="445"/>
                    </a:lnTo>
                    <a:lnTo>
                      <a:pt x="701" y="435"/>
                    </a:lnTo>
                    <a:lnTo>
                      <a:pt x="701" y="425"/>
                    </a:lnTo>
                    <a:lnTo>
                      <a:pt x="697" y="411"/>
                    </a:lnTo>
                    <a:lnTo>
                      <a:pt x="692" y="406"/>
                    </a:lnTo>
                    <a:lnTo>
                      <a:pt x="692" y="397"/>
                    </a:lnTo>
                    <a:lnTo>
                      <a:pt x="682" y="406"/>
                    </a:lnTo>
                    <a:lnTo>
                      <a:pt x="677" y="411"/>
                    </a:lnTo>
                    <a:lnTo>
                      <a:pt x="672" y="425"/>
                    </a:lnTo>
                    <a:lnTo>
                      <a:pt x="667" y="430"/>
                    </a:lnTo>
                    <a:lnTo>
                      <a:pt x="657" y="439"/>
                    </a:lnTo>
                    <a:lnTo>
                      <a:pt x="652" y="435"/>
                    </a:lnTo>
                    <a:lnTo>
                      <a:pt x="638" y="428"/>
                    </a:lnTo>
                    <a:lnTo>
                      <a:pt x="634" y="423"/>
                    </a:lnTo>
                    <a:lnTo>
                      <a:pt x="619" y="420"/>
                    </a:lnTo>
                    <a:lnTo>
                      <a:pt x="609" y="418"/>
                    </a:lnTo>
                    <a:lnTo>
                      <a:pt x="595" y="413"/>
                    </a:lnTo>
                    <a:lnTo>
                      <a:pt x="586" y="404"/>
                    </a:lnTo>
                    <a:lnTo>
                      <a:pt x="571" y="389"/>
                    </a:lnTo>
                    <a:lnTo>
                      <a:pt x="552" y="379"/>
                    </a:lnTo>
                    <a:lnTo>
                      <a:pt x="533" y="379"/>
                    </a:lnTo>
                    <a:lnTo>
                      <a:pt x="524" y="369"/>
                    </a:lnTo>
                    <a:lnTo>
                      <a:pt x="519" y="364"/>
                    </a:lnTo>
                    <a:lnTo>
                      <a:pt x="514" y="359"/>
                    </a:lnTo>
                    <a:lnTo>
                      <a:pt x="495" y="359"/>
                    </a:lnTo>
                    <a:lnTo>
                      <a:pt x="485" y="359"/>
                    </a:lnTo>
                    <a:lnTo>
                      <a:pt x="482" y="344"/>
                    </a:lnTo>
                    <a:lnTo>
                      <a:pt x="482" y="335"/>
                    </a:lnTo>
                    <a:lnTo>
                      <a:pt x="490" y="335"/>
                    </a:lnTo>
                    <a:lnTo>
                      <a:pt x="502" y="335"/>
                    </a:lnTo>
                    <a:lnTo>
                      <a:pt x="516" y="340"/>
                    </a:lnTo>
                    <a:lnTo>
                      <a:pt x="519" y="345"/>
                    </a:lnTo>
                    <a:lnTo>
                      <a:pt x="530" y="345"/>
                    </a:lnTo>
                    <a:lnTo>
                      <a:pt x="540" y="355"/>
                    </a:lnTo>
                    <a:lnTo>
                      <a:pt x="548" y="355"/>
                    </a:lnTo>
                    <a:lnTo>
                      <a:pt x="553" y="360"/>
                    </a:lnTo>
                    <a:lnTo>
                      <a:pt x="567" y="365"/>
                    </a:lnTo>
                    <a:lnTo>
                      <a:pt x="572" y="370"/>
                    </a:lnTo>
                    <a:lnTo>
                      <a:pt x="581" y="379"/>
                    </a:lnTo>
                    <a:lnTo>
                      <a:pt x="596" y="384"/>
                    </a:lnTo>
                    <a:lnTo>
                      <a:pt x="601" y="389"/>
                    </a:lnTo>
                    <a:lnTo>
                      <a:pt x="605" y="394"/>
                    </a:lnTo>
                    <a:lnTo>
                      <a:pt x="615" y="394"/>
                    </a:lnTo>
                    <a:lnTo>
                      <a:pt x="624" y="404"/>
                    </a:lnTo>
                    <a:lnTo>
                      <a:pt x="629" y="410"/>
                    </a:lnTo>
                    <a:lnTo>
                      <a:pt x="638" y="420"/>
                    </a:lnTo>
                    <a:lnTo>
                      <a:pt x="648" y="420"/>
                    </a:lnTo>
                    <a:lnTo>
                      <a:pt x="668" y="401"/>
                    </a:lnTo>
                    <a:lnTo>
                      <a:pt x="668" y="391"/>
                    </a:lnTo>
                    <a:lnTo>
                      <a:pt x="670" y="382"/>
                    </a:lnTo>
                    <a:lnTo>
                      <a:pt x="675" y="367"/>
                    </a:lnTo>
                    <a:lnTo>
                      <a:pt x="680" y="363"/>
                    </a:lnTo>
                    <a:lnTo>
                      <a:pt x="678" y="353"/>
                    </a:lnTo>
                    <a:lnTo>
                      <a:pt x="683" y="348"/>
                    </a:lnTo>
                    <a:lnTo>
                      <a:pt x="695" y="329"/>
                    </a:lnTo>
                    <a:lnTo>
                      <a:pt x="690" y="324"/>
                    </a:lnTo>
                    <a:lnTo>
                      <a:pt x="690" y="314"/>
                    </a:lnTo>
                    <a:lnTo>
                      <a:pt x="685" y="300"/>
                    </a:lnTo>
                    <a:lnTo>
                      <a:pt x="681" y="285"/>
                    </a:lnTo>
                    <a:lnTo>
                      <a:pt x="671" y="285"/>
                    </a:lnTo>
                    <a:lnTo>
                      <a:pt x="662" y="275"/>
                    </a:lnTo>
                    <a:lnTo>
                      <a:pt x="657" y="270"/>
                    </a:lnTo>
                    <a:lnTo>
                      <a:pt x="653" y="266"/>
                    </a:lnTo>
                    <a:lnTo>
                      <a:pt x="638" y="261"/>
                    </a:lnTo>
                    <a:lnTo>
                      <a:pt x="628" y="261"/>
                    </a:lnTo>
                    <a:lnTo>
                      <a:pt x="619" y="259"/>
                    </a:lnTo>
                    <a:lnTo>
                      <a:pt x="619" y="270"/>
                    </a:lnTo>
                    <a:lnTo>
                      <a:pt x="604" y="283"/>
                    </a:lnTo>
                    <a:lnTo>
                      <a:pt x="599" y="270"/>
                    </a:lnTo>
                    <a:lnTo>
                      <a:pt x="594" y="265"/>
                    </a:lnTo>
                    <a:lnTo>
                      <a:pt x="580" y="259"/>
                    </a:lnTo>
                    <a:lnTo>
                      <a:pt x="561" y="259"/>
                    </a:lnTo>
                    <a:lnTo>
                      <a:pt x="551" y="258"/>
                    </a:lnTo>
                    <a:lnTo>
                      <a:pt x="551" y="249"/>
                    </a:lnTo>
                    <a:lnTo>
                      <a:pt x="561" y="249"/>
                    </a:lnTo>
                    <a:lnTo>
                      <a:pt x="571" y="249"/>
                    </a:lnTo>
                    <a:lnTo>
                      <a:pt x="580" y="249"/>
                    </a:lnTo>
                    <a:lnTo>
                      <a:pt x="590" y="249"/>
                    </a:lnTo>
                    <a:lnTo>
                      <a:pt x="595" y="254"/>
                    </a:lnTo>
                    <a:lnTo>
                      <a:pt x="609" y="249"/>
                    </a:lnTo>
                    <a:lnTo>
                      <a:pt x="614" y="235"/>
                    </a:lnTo>
                    <a:lnTo>
                      <a:pt x="624" y="235"/>
                    </a:lnTo>
                    <a:lnTo>
                      <a:pt x="634" y="227"/>
                    </a:lnTo>
                    <a:lnTo>
                      <a:pt x="649" y="222"/>
                    </a:lnTo>
                    <a:lnTo>
                      <a:pt x="653" y="225"/>
                    </a:lnTo>
                    <a:lnTo>
                      <a:pt x="662" y="229"/>
                    </a:lnTo>
                    <a:lnTo>
                      <a:pt x="668" y="232"/>
                    </a:lnTo>
                    <a:lnTo>
                      <a:pt x="672" y="244"/>
                    </a:lnTo>
                    <a:lnTo>
                      <a:pt x="681" y="249"/>
                    </a:lnTo>
                    <a:lnTo>
                      <a:pt x="695" y="252"/>
                    </a:lnTo>
                    <a:lnTo>
                      <a:pt x="678" y="225"/>
                    </a:lnTo>
                    <a:lnTo>
                      <a:pt x="658" y="204"/>
                    </a:lnTo>
                    <a:lnTo>
                      <a:pt x="611" y="160"/>
                    </a:lnTo>
                    <a:lnTo>
                      <a:pt x="561" y="119"/>
                    </a:lnTo>
                    <a:lnTo>
                      <a:pt x="506" y="84"/>
                    </a:lnTo>
                    <a:lnTo>
                      <a:pt x="446" y="53"/>
                    </a:lnTo>
                    <a:lnTo>
                      <a:pt x="377" y="26"/>
                    </a:lnTo>
                    <a:lnTo>
                      <a:pt x="313" y="12"/>
                    </a:lnTo>
                    <a:lnTo>
                      <a:pt x="276" y="5"/>
                    </a:lnTo>
                    <a:lnTo>
                      <a:pt x="239" y="2"/>
                    </a:lnTo>
                    <a:lnTo>
                      <a:pt x="166" y="0"/>
                    </a:lnTo>
                    <a:lnTo>
                      <a:pt x="204" y="31"/>
                    </a:lnTo>
                    <a:lnTo>
                      <a:pt x="208" y="40"/>
                    </a:lnTo>
                    <a:lnTo>
                      <a:pt x="209" y="49"/>
                    </a:lnTo>
                    <a:lnTo>
                      <a:pt x="204" y="54"/>
                    </a:lnTo>
                    <a:lnTo>
                      <a:pt x="199" y="59"/>
                    </a:lnTo>
                    <a:lnTo>
                      <a:pt x="204" y="64"/>
                    </a:lnTo>
                    <a:lnTo>
                      <a:pt x="199" y="78"/>
                    </a:lnTo>
                    <a:lnTo>
                      <a:pt x="203" y="83"/>
                    </a:lnTo>
                    <a:lnTo>
                      <a:pt x="199" y="88"/>
                    </a:lnTo>
                    <a:lnTo>
                      <a:pt x="189" y="88"/>
                    </a:lnTo>
                    <a:lnTo>
                      <a:pt x="184" y="83"/>
                    </a:lnTo>
                    <a:lnTo>
                      <a:pt x="189" y="78"/>
                    </a:lnTo>
                    <a:lnTo>
                      <a:pt x="189" y="69"/>
                    </a:lnTo>
                    <a:lnTo>
                      <a:pt x="184" y="64"/>
                    </a:lnTo>
                    <a:lnTo>
                      <a:pt x="175" y="63"/>
                    </a:lnTo>
                    <a:lnTo>
                      <a:pt x="159" y="67"/>
                    </a:lnTo>
                    <a:lnTo>
                      <a:pt x="139" y="73"/>
                    </a:lnTo>
                    <a:lnTo>
                      <a:pt x="126" y="82"/>
                    </a:lnTo>
                    <a:lnTo>
                      <a:pt x="112" y="85"/>
                    </a:lnTo>
                    <a:lnTo>
                      <a:pt x="106" y="90"/>
                    </a:lnTo>
                    <a:lnTo>
                      <a:pt x="92" y="104"/>
                    </a:lnTo>
                    <a:lnTo>
                      <a:pt x="97" y="109"/>
                    </a:lnTo>
                    <a:lnTo>
                      <a:pt x="92" y="114"/>
                    </a:lnTo>
                    <a:lnTo>
                      <a:pt x="91" y="125"/>
                    </a:lnTo>
                    <a:lnTo>
                      <a:pt x="87" y="130"/>
                    </a:lnTo>
                    <a:lnTo>
                      <a:pt x="91" y="143"/>
                    </a:lnTo>
                    <a:lnTo>
                      <a:pt x="86" y="148"/>
                    </a:lnTo>
                    <a:lnTo>
                      <a:pt x="81" y="162"/>
                    </a:lnTo>
                    <a:lnTo>
                      <a:pt x="86" y="167"/>
                    </a:lnTo>
                    <a:lnTo>
                      <a:pt x="89" y="183"/>
                    </a:lnTo>
                    <a:lnTo>
                      <a:pt x="94" y="188"/>
                    </a:lnTo>
                    <a:lnTo>
                      <a:pt x="104" y="188"/>
                    </a:lnTo>
                    <a:lnTo>
                      <a:pt x="110" y="183"/>
                    </a:lnTo>
                    <a:lnTo>
                      <a:pt x="113" y="179"/>
                    </a:lnTo>
                    <a:lnTo>
                      <a:pt x="118" y="174"/>
                    </a:lnTo>
                    <a:lnTo>
                      <a:pt x="128" y="183"/>
                    </a:lnTo>
                    <a:lnTo>
                      <a:pt x="127" y="193"/>
                    </a:lnTo>
                    <a:lnTo>
                      <a:pt x="137" y="193"/>
                    </a:lnTo>
                    <a:lnTo>
                      <a:pt x="142" y="188"/>
                    </a:lnTo>
                    <a:lnTo>
                      <a:pt x="147" y="184"/>
                    </a:lnTo>
                    <a:lnTo>
                      <a:pt x="162" y="179"/>
                    </a:lnTo>
                    <a:lnTo>
                      <a:pt x="162" y="169"/>
                    </a:lnTo>
                    <a:lnTo>
                      <a:pt x="162" y="159"/>
                    </a:lnTo>
                    <a:lnTo>
                      <a:pt x="162" y="150"/>
                    </a:lnTo>
                    <a:lnTo>
                      <a:pt x="159" y="145"/>
                    </a:lnTo>
                    <a:lnTo>
                      <a:pt x="149" y="136"/>
                    </a:lnTo>
                    <a:lnTo>
                      <a:pt x="149" y="126"/>
                    </a:lnTo>
                    <a:lnTo>
                      <a:pt x="150" y="116"/>
                    </a:lnTo>
                    <a:lnTo>
                      <a:pt x="154" y="112"/>
                    </a:lnTo>
                    <a:lnTo>
                      <a:pt x="159" y="116"/>
                    </a:lnTo>
                    <a:lnTo>
                      <a:pt x="164" y="121"/>
                    </a:lnTo>
                    <a:lnTo>
                      <a:pt x="169" y="126"/>
                    </a:lnTo>
                    <a:lnTo>
                      <a:pt x="178" y="136"/>
                    </a:lnTo>
                    <a:lnTo>
                      <a:pt x="188" y="136"/>
                    </a:lnTo>
                    <a:lnTo>
                      <a:pt x="202" y="122"/>
                    </a:lnTo>
                    <a:lnTo>
                      <a:pt x="207" y="127"/>
                    </a:lnTo>
                    <a:lnTo>
                      <a:pt x="202" y="131"/>
                    </a:lnTo>
                    <a:lnTo>
                      <a:pt x="202" y="141"/>
                    </a:lnTo>
                    <a:lnTo>
                      <a:pt x="192" y="151"/>
                    </a:lnTo>
                    <a:lnTo>
                      <a:pt x="192" y="160"/>
                    </a:lnTo>
                    <a:lnTo>
                      <a:pt x="192" y="170"/>
                    </a:lnTo>
                    <a:lnTo>
                      <a:pt x="197" y="175"/>
                    </a:lnTo>
                    <a:lnTo>
                      <a:pt x="195" y="184"/>
                    </a:lnTo>
                    <a:lnTo>
                      <a:pt x="190" y="179"/>
                    </a:lnTo>
                    <a:lnTo>
                      <a:pt x="186" y="184"/>
                    </a:lnTo>
                    <a:lnTo>
                      <a:pt x="181" y="179"/>
                    </a:lnTo>
                    <a:lnTo>
                      <a:pt x="171" y="189"/>
                    </a:lnTo>
                    <a:lnTo>
                      <a:pt x="166" y="203"/>
                    </a:lnTo>
                    <a:lnTo>
                      <a:pt x="161" y="208"/>
                    </a:lnTo>
                    <a:lnTo>
                      <a:pt x="152" y="208"/>
                    </a:lnTo>
                    <a:lnTo>
                      <a:pt x="147" y="203"/>
                    </a:lnTo>
                    <a:lnTo>
                      <a:pt x="142" y="198"/>
                    </a:lnTo>
                    <a:lnTo>
                      <a:pt x="132" y="198"/>
                    </a:lnTo>
                    <a:lnTo>
                      <a:pt x="122" y="206"/>
                    </a:lnTo>
                    <a:lnTo>
                      <a:pt x="123" y="217"/>
                    </a:lnTo>
                    <a:lnTo>
                      <a:pt x="117" y="232"/>
                    </a:lnTo>
                    <a:lnTo>
                      <a:pt x="113" y="235"/>
                    </a:lnTo>
                    <a:lnTo>
                      <a:pt x="103" y="246"/>
                    </a:lnTo>
                    <a:lnTo>
                      <a:pt x="98" y="251"/>
                    </a:lnTo>
                    <a:lnTo>
                      <a:pt x="93" y="265"/>
                    </a:lnTo>
                    <a:lnTo>
                      <a:pt x="92" y="275"/>
                    </a:lnTo>
                    <a:lnTo>
                      <a:pt x="82" y="283"/>
                    </a:lnTo>
                    <a:lnTo>
                      <a:pt x="68" y="288"/>
                    </a:lnTo>
                    <a:lnTo>
                      <a:pt x="63" y="294"/>
                    </a:lnTo>
                    <a:lnTo>
                      <a:pt x="63" y="302"/>
                    </a:lnTo>
                    <a:lnTo>
                      <a:pt x="62" y="312"/>
                    </a:lnTo>
                    <a:lnTo>
                      <a:pt x="67" y="307"/>
                    </a:lnTo>
                    <a:lnTo>
                      <a:pt x="77" y="307"/>
                    </a:lnTo>
                    <a:lnTo>
                      <a:pt x="87" y="317"/>
                    </a:lnTo>
                    <a:lnTo>
                      <a:pt x="91" y="323"/>
                    </a:lnTo>
                    <a:lnTo>
                      <a:pt x="86" y="328"/>
                    </a:lnTo>
                    <a:lnTo>
                      <a:pt x="81" y="331"/>
                    </a:lnTo>
                    <a:lnTo>
                      <a:pt x="67" y="336"/>
                    </a:lnTo>
                    <a:lnTo>
                      <a:pt x="57" y="336"/>
                    </a:lnTo>
                    <a:lnTo>
                      <a:pt x="52" y="341"/>
                    </a:lnTo>
                    <a:lnTo>
                      <a:pt x="46" y="345"/>
                    </a:lnTo>
                    <a:lnTo>
                      <a:pt x="52" y="350"/>
                    </a:lnTo>
                    <a:lnTo>
                      <a:pt x="46" y="368"/>
                    </a:lnTo>
                    <a:lnTo>
                      <a:pt x="45" y="384"/>
                    </a:lnTo>
                    <a:lnTo>
                      <a:pt x="45" y="394"/>
                    </a:lnTo>
                    <a:lnTo>
                      <a:pt x="45" y="403"/>
                    </a:lnTo>
                    <a:lnTo>
                      <a:pt x="50" y="408"/>
                    </a:lnTo>
                    <a:lnTo>
                      <a:pt x="59" y="418"/>
                    </a:lnTo>
                    <a:lnTo>
                      <a:pt x="69" y="418"/>
                    </a:lnTo>
                    <a:lnTo>
                      <a:pt x="74" y="423"/>
                    </a:lnTo>
                    <a:lnTo>
                      <a:pt x="79" y="418"/>
                    </a:lnTo>
                    <a:lnTo>
                      <a:pt x="83" y="423"/>
                    </a:lnTo>
                    <a:lnTo>
                      <a:pt x="93" y="423"/>
                    </a:lnTo>
                    <a:lnTo>
                      <a:pt x="98" y="418"/>
                    </a:lnTo>
                    <a:lnTo>
                      <a:pt x="93" y="413"/>
                    </a:lnTo>
                    <a:lnTo>
                      <a:pt x="108" y="410"/>
                    </a:lnTo>
                    <a:lnTo>
                      <a:pt x="112" y="404"/>
                    </a:lnTo>
                    <a:lnTo>
                      <a:pt x="127" y="401"/>
                    </a:lnTo>
                    <a:lnTo>
                      <a:pt x="139" y="388"/>
                    </a:lnTo>
                    <a:lnTo>
                      <a:pt x="144" y="375"/>
                    </a:lnTo>
                    <a:lnTo>
                      <a:pt x="142" y="367"/>
                    </a:lnTo>
                    <a:lnTo>
                      <a:pt x="147" y="362"/>
                    </a:lnTo>
                    <a:lnTo>
                      <a:pt x="162" y="338"/>
                    </a:lnTo>
                    <a:lnTo>
                      <a:pt x="159" y="333"/>
                    </a:lnTo>
                    <a:lnTo>
                      <a:pt x="159" y="324"/>
                    </a:lnTo>
                    <a:lnTo>
                      <a:pt x="179" y="305"/>
                    </a:lnTo>
                    <a:lnTo>
                      <a:pt x="183" y="300"/>
                    </a:lnTo>
                    <a:lnTo>
                      <a:pt x="188" y="305"/>
                    </a:lnTo>
                    <a:lnTo>
                      <a:pt x="208" y="305"/>
                    </a:lnTo>
                    <a:lnTo>
                      <a:pt x="212" y="310"/>
                    </a:lnTo>
                    <a:lnTo>
                      <a:pt x="222" y="310"/>
                    </a:lnTo>
                    <a:lnTo>
                      <a:pt x="232" y="310"/>
                    </a:lnTo>
                    <a:lnTo>
                      <a:pt x="241" y="311"/>
                    </a:lnTo>
                    <a:lnTo>
                      <a:pt x="251" y="311"/>
                    </a:lnTo>
                    <a:lnTo>
                      <a:pt x="255" y="315"/>
                    </a:lnTo>
                    <a:lnTo>
                      <a:pt x="255" y="325"/>
                    </a:lnTo>
                    <a:lnTo>
                      <a:pt x="260" y="330"/>
                    </a:lnTo>
                    <a:lnTo>
                      <a:pt x="267" y="324"/>
                    </a:lnTo>
                    <a:lnTo>
                      <a:pt x="272" y="316"/>
                    </a:lnTo>
                    <a:lnTo>
                      <a:pt x="275" y="305"/>
                    </a:lnTo>
                    <a:lnTo>
                      <a:pt x="280" y="301"/>
                    </a:lnTo>
                    <a:lnTo>
                      <a:pt x="275" y="287"/>
                    </a:lnTo>
                    <a:lnTo>
                      <a:pt x="271" y="292"/>
                    </a:lnTo>
                    <a:lnTo>
                      <a:pt x="261" y="292"/>
                    </a:lnTo>
                    <a:lnTo>
                      <a:pt x="251" y="291"/>
                    </a:lnTo>
                    <a:lnTo>
                      <a:pt x="242" y="291"/>
                    </a:lnTo>
                    <a:lnTo>
                      <a:pt x="232" y="281"/>
                    </a:lnTo>
                    <a:lnTo>
                      <a:pt x="222" y="281"/>
                    </a:lnTo>
                    <a:lnTo>
                      <a:pt x="218" y="276"/>
                    </a:lnTo>
                    <a:lnTo>
                      <a:pt x="228" y="267"/>
                    </a:lnTo>
                    <a:lnTo>
                      <a:pt x="232" y="272"/>
                    </a:lnTo>
                    <a:lnTo>
                      <a:pt x="242" y="272"/>
                    </a:lnTo>
                    <a:lnTo>
                      <a:pt x="256" y="277"/>
                    </a:lnTo>
                    <a:lnTo>
                      <a:pt x="276" y="277"/>
                    </a:lnTo>
                    <a:lnTo>
                      <a:pt x="285" y="278"/>
                    </a:lnTo>
                    <a:lnTo>
                      <a:pt x="290" y="282"/>
                    </a:lnTo>
                    <a:lnTo>
                      <a:pt x="299" y="292"/>
                    </a:lnTo>
                    <a:lnTo>
                      <a:pt x="304" y="297"/>
                    </a:lnTo>
                    <a:lnTo>
                      <a:pt x="309" y="302"/>
                    </a:lnTo>
                    <a:lnTo>
                      <a:pt x="313" y="307"/>
                    </a:lnTo>
                    <a:lnTo>
                      <a:pt x="323" y="307"/>
                    </a:lnTo>
                    <a:lnTo>
                      <a:pt x="323" y="297"/>
                    </a:lnTo>
                    <a:lnTo>
                      <a:pt x="324" y="288"/>
                    </a:lnTo>
                    <a:lnTo>
                      <a:pt x="324" y="278"/>
                    </a:lnTo>
                    <a:lnTo>
                      <a:pt x="324" y="268"/>
                    </a:lnTo>
                    <a:lnTo>
                      <a:pt x="329" y="265"/>
                    </a:lnTo>
                    <a:lnTo>
                      <a:pt x="329" y="254"/>
                    </a:lnTo>
                    <a:lnTo>
                      <a:pt x="334" y="249"/>
                    </a:lnTo>
                    <a:lnTo>
                      <a:pt x="334" y="239"/>
                    </a:lnTo>
                    <a:lnTo>
                      <a:pt x="330" y="235"/>
                    </a:lnTo>
                    <a:lnTo>
                      <a:pt x="330" y="225"/>
                    </a:lnTo>
                    <a:lnTo>
                      <a:pt x="330" y="217"/>
                    </a:lnTo>
                    <a:lnTo>
                      <a:pt x="325" y="212"/>
                    </a:lnTo>
                    <a:lnTo>
                      <a:pt x="330" y="206"/>
                    </a:lnTo>
                    <a:lnTo>
                      <a:pt x="330" y="196"/>
                    </a:lnTo>
                    <a:lnTo>
                      <a:pt x="340" y="196"/>
                    </a:lnTo>
                    <a:lnTo>
                      <a:pt x="345" y="191"/>
                    </a:lnTo>
                    <a:lnTo>
                      <a:pt x="355" y="183"/>
                    </a:lnTo>
                    <a:lnTo>
                      <a:pt x="355" y="172"/>
                    </a:lnTo>
                    <a:lnTo>
                      <a:pt x="355" y="164"/>
                    </a:lnTo>
                    <a:lnTo>
                      <a:pt x="366" y="164"/>
                    </a:lnTo>
                    <a:lnTo>
                      <a:pt x="361" y="177"/>
                    </a:lnTo>
                    <a:lnTo>
                      <a:pt x="361" y="188"/>
                    </a:lnTo>
                    <a:lnTo>
                      <a:pt x="369" y="188"/>
                    </a:lnTo>
                    <a:lnTo>
                      <a:pt x="378" y="198"/>
                    </a:lnTo>
                    <a:lnTo>
                      <a:pt x="388" y="198"/>
                    </a:lnTo>
                    <a:lnTo>
                      <a:pt x="393" y="193"/>
                    </a:lnTo>
                    <a:lnTo>
                      <a:pt x="384" y="184"/>
                    </a:lnTo>
                    <a:lnTo>
                      <a:pt x="379" y="179"/>
                    </a:lnTo>
                    <a:lnTo>
                      <a:pt x="390" y="179"/>
                    </a:lnTo>
                    <a:lnTo>
                      <a:pt x="393" y="183"/>
                    </a:lnTo>
                    <a:lnTo>
                      <a:pt x="403" y="183"/>
                    </a:lnTo>
                    <a:lnTo>
                      <a:pt x="412" y="193"/>
                    </a:lnTo>
                    <a:lnTo>
                      <a:pt x="412" y="203"/>
                    </a:lnTo>
                    <a:lnTo>
                      <a:pt x="407" y="208"/>
                    </a:lnTo>
                    <a:lnTo>
                      <a:pt x="393" y="212"/>
                    </a:lnTo>
                    <a:lnTo>
                      <a:pt x="383" y="212"/>
                    </a:lnTo>
                    <a:lnTo>
                      <a:pt x="378" y="217"/>
                    </a:lnTo>
                    <a:lnTo>
                      <a:pt x="368" y="227"/>
                    </a:lnTo>
                    <a:lnTo>
                      <a:pt x="364" y="230"/>
                    </a:lnTo>
                    <a:lnTo>
                      <a:pt x="358" y="235"/>
                    </a:lnTo>
                    <a:lnTo>
                      <a:pt x="349" y="246"/>
                    </a:lnTo>
                    <a:lnTo>
                      <a:pt x="348" y="254"/>
                    </a:lnTo>
                    <a:lnTo>
                      <a:pt x="343" y="259"/>
                    </a:lnTo>
                    <a:lnTo>
                      <a:pt x="348" y="265"/>
                    </a:lnTo>
                    <a:lnTo>
                      <a:pt x="348" y="273"/>
                    </a:lnTo>
                    <a:lnTo>
                      <a:pt x="352" y="278"/>
                    </a:lnTo>
                    <a:lnTo>
                      <a:pt x="363" y="280"/>
                    </a:lnTo>
                    <a:lnTo>
                      <a:pt x="367" y="283"/>
                    </a:lnTo>
                    <a:lnTo>
                      <a:pt x="377" y="285"/>
                    </a:lnTo>
                    <a:lnTo>
                      <a:pt x="391" y="280"/>
                    </a:lnTo>
                    <a:lnTo>
                      <a:pt x="401" y="270"/>
                    </a:lnTo>
                    <a:lnTo>
                      <a:pt x="406" y="266"/>
                    </a:lnTo>
                    <a:lnTo>
                      <a:pt x="411" y="261"/>
                    </a:lnTo>
                    <a:lnTo>
                      <a:pt x="421" y="251"/>
                    </a:lnTo>
                    <a:lnTo>
                      <a:pt x="426" y="247"/>
                    </a:lnTo>
                    <a:lnTo>
                      <a:pt x="430" y="251"/>
                    </a:lnTo>
                    <a:lnTo>
                      <a:pt x="431" y="261"/>
                    </a:lnTo>
                    <a:lnTo>
                      <a:pt x="425" y="266"/>
                    </a:lnTo>
                    <a:lnTo>
                      <a:pt x="434" y="276"/>
                    </a:lnTo>
                    <a:lnTo>
                      <a:pt x="445" y="276"/>
                    </a:lnTo>
                    <a:lnTo>
                      <a:pt x="449" y="280"/>
                    </a:lnTo>
                    <a:close/>
                  </a:path>
                </a:pathLst>
              </a:custGeom>
              <a:solidFill>
                <a:srgbClr val="1E845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00" name="Shape 100"/>
              <p:cNvSpPr/>
              <p:nvPr/>
            </p:nvSpPr>
            <p:spPr>
              <a:xfrm>
                <a:off x="4175125" y="1982787"/>
                <a:ext cx="1130300" cy="1604962"/>
              </a:xfrm>
              <a:custGeom>
                <a:avLst/>
                <a:gdLst/>
                <a:ahLst/>
                <a:cxnLst/>
                <a:rect l="0" t="0" r="0" b="0"/>
                <a:pathLst>
                  <a:path w="712" h="1011" extrusionOk="0">
                    <a:moveTo>
                      <a:pt x="449" y="280"/>
                    </a:moveTo>
                    <a:lnTo>
                      <a:pt x="449" y="291"/>
                    </a:lnTo>
                    <a:lnTo>
                      <a:pt x="444" y="295"/>
                    </a:lnTo>
                    <a:lnTo>
                      <a:pt x="429" y="310"/>
                    </a:lnTo>
                    <a:lnTo>
                      <a:pt x="420" y="319"/>
                    </a:lnTo>
                    <a:lnTo>
                      <a:pt x="405" y="334"/>
                    </a:lnTo>
                    <a:lnTo>
                      <a:pt x="395" y="343"/>
                    </a:lnTo>
                    <a:lnTo>
                      <a:pt x="390" y="338"/>
                    </a:lnTo>
                    <a:lnTo>
                      <a:pt x="374" y="343"/>
                    </a:lnTo>
                    <a:lnTo>
                      <a:pt x="369" y="338"/>
                    </a:lnTo>
                    <a:lnTo>
                      <a:pt x="361" y="336"/>
                    </a:lnTo>
                    <a:lnTo>
                      <a:pt x="350" y="346"/>
                    </a:lnTo>
                    <a:lnTo>
                      <a:pt x="340" y="357"/>
                    </a:lnTo>
                    <a:lnTo>
                      <a:pt x="345" y="360"/>
                    </a:lnTo>
                    <a:lnTo>
                      <a:pt x="345" y="370"/>
                    </a:lnTo>
                    <a:lnTo>
                      <a:pt x="335" y="381"/>
                    </a:lnTo>
                    <a:lnTo>
                      <a:pt x="330" y="374"/>
                    </a:lnTo>
                    <a:lnTo>
                      <a:pt x="321" y="365"/>
                    </a:lnTo>
                    <a:lnTo>
                      <a:pt x="311" y="364"/>
                    </a:lnTo>
                    <a:lnTo>
                      <a:pt x="306" y="369"/>
                    </a:lnTo>
                    <a:lnTo>
                      <a:pt x="302" y="365"/>
                    </a:lnTo>
                    <a:lnTo>
                      <a:pt x="292" y="365"/>
                    </a:lnTo>
                    <a:lnTo>
                      <a:pt x="282" y="374"/>
                    </a:lnTo>
                    <a:lnTo>
                      <a:pt x="279" y="379"/>
                    </a:lnTo>
                    <a:lnTo>
                      <a:pt x="273" y="374"/>
                    </a:lnTo>
                    <a:lnTo>
                      <a:pt x="268" y="369"/>
                    </a:lnTo>
                    <a:lnTo>
                      <a:pt x="263" y="364"/>
                    </a:lnTo>
                    <a:lnTo>
                      <a:pt x="258" y="359"/>
                    </a:lnTo>
                    <a:lnTo>
                      <a:pt x="255" y="354"/>
                    </a:lnTo>
                    <a:lnTo>
                      <a:pt x="250" y="349"/>
                    </a:lnTo>
                    <a:lnTo>
                      <a:pt x="234" y="344"/>
                    </a:lnTo>
                    <a:lnTo>
                      <a:pt x="229" y="349"/>
                    </a:lnTo>
                    <a:lnTo>
                      <a:pt x="221" y="349"/>
                    </a:lnTo>
                    <a:lnTo>
                      <a:pt x="205" y="354"/>
                    </a:lnTo>
                    <a:lnTo>
                      <a:pt x="197" y="363"/>
                    </a:lnTo>
                    <a:lnTo>
                      <a:pt x="195" y="372"/>
                    </a:lnTo>
                    <a:lnTo>
                      <a:pt x="185" y="382"/>
                    </a:lnTo>
                    <a:lnTo>
                      <a:pt x="176" y="382"/>
                    </a:lnTo>
                    <a:lnTo>
                      <a:pt x="171" y="387"/>
                    </a:lnTo>
                    <a:lnTo>
                      <a:pt x="156" y="391"/>
                    </a:lnTo>
                    <a:lnTo>
                      <a:pt x="147" y="401"/>
                    </a:lnTo>
                    <a:lnTo>
                      <a:pt x="141" y="406"/>
                    </a:lnTo>
                    <a:lnTo>
                      <a:pt x="132" y="415"/>
                    </a:lnTo>
                    <a:lnTo>
                      <a:pt x="122" y="415"/>
                    </a:lnTo>
                    <a:lnTo>
                      <a:pt x="117" y="420"/>
                    </a:lnTo>
                    <a:lnTo>
                      <a:pt x="107" y="420"/>
                    </a:lnTo>
                    <a:lnTo>
                      <a:pt x="98" y="418"/>
                    </a:lnTo>
                    <a:lnTo>
                      <a:pt x="93" y="423"/>
                    </a:lnTo>
                    <a:lnTo>
                      <a:pt x="88" y="428"/>
                    </a:lnTo>
                    <a:lnTo>
                      <a:pt x="88" y="439"/>
                    </a:lnTo>
                    <a:lnTo>
                      <a:pt x="73" y="442"/>
                    </a:lnTo>
                    <a:lnTo>
                      <a:pt x="78" y="447"/>
                    </a:lnTo>
                    <a:lnTo>
                      <a:pt x="63" y="461"/>
                    </a:lnTo>
                    <a:lnTo>
                      <a:pt x="58" y="466"/>
                    </a:lnTo>
                    <a:lnTo>
                      <a:pt x="58" y="476"/>
                    </a:lnTo>
                    <a:lnTo>
                      <a:pt x="58" y="485"/>
                    </a:lnTo>
                    <a:lnTo>
                      <a:pt x="58" y="495"/>
                    </a:lnTo>
                    <a:lnTo>
                      <a:pt x="57" y="505"/>
                    </a:lnTo>
                    <a:lnTo>
                      <a:pt x="52" y="510"/>
                    </a:lnTo>
                    <a:lnTo>
                      <a:pt x="43" y="519"/>
                    </a:lnTo>
                    <a:lnTo>
                      <a:pt x="38" y="524"/>
                    </a:lnTo>
                    <a:lnTo>
                      <a:pt x="33" y="528"/>
                    </a:lnTo>
                    <a:lnTo>
                      <a:pt x="36" y="533"/>
                    </a:lnTo>
                    <a:lnTo>
                      <a:pt x="31" y="538"/>
                    </a:lnTo>
                    <a:lnTo>
                      <a:pt x="26" y="543"/>
                    </a:lnTo>
                    <a:lnTo>
                      <a:pt x="26" y="553"/>
                    </a:lnTo>
                    <a:lnTo>
                      <a:pt x="21" y="567"/>
                    </a:lnTo>
                    <a:lnTo>
                      <a:pt x="16" y="572"/>
                    </a:lnTo>
                    <a:lnTo>
                      <a:pt x="16" y="582"/>
                    </a:lnTo>
                    <a:lnTo>
                      <a:pt x="7" y="591"/>
                    </a:lnTo>
                    <a:lnTo>
                      <a:pt x="6" y="601"/>
                    </a:lnTo>
                    <a:lnTo>
                      <a:pt x="1" y="605"/>
                    </a:lnTo>
                    <a:lnTo>
                      <a:pt x="1" y="615"/>
                    </a:lnTo>
                    <a:lnTo>
                      <a:pt x="1" y="625"/>
                    </a:lnTo>
                    <a:lnTo>
                      <a:pt x="0" y="634"/>
                    </a:lnTo>
                    <a:lnTo>
                      <a:pt x="10" y="644"/>
                    </a:lnTo>
                    <a:lnTo>
                      <a:pt x="14" y="649"/>
                    </a:lnTo>
                    <a:lnTo>
                      <a:pt x="19" y="664"/>
                    </a:lnTo>
                    <a:lnTo>
                      <a:pt x="24" y="668"/>
                    </a:lnTo>
                    <a:lnTo>
                      <a:pt x="29" y="673"/>
                    </a:lnTo>
                    <a:lnTo>
                      <a:pt x="22" y="687"/>
                    </a:lnTo>
                    <a:lnTo>
                      <a:pt x="22" y="698"/>
                    </a:lnTo>
                    <a:lnTo>
                      <a:pt x="22" y="707"/>
                    </a:lnTo>
                    <a:lnTo>
                      <a:pt x="22" y="716"/>
                    </a:lnTo>
                    <a:lnTo>
                      <a:pt x="28" y="722"/>
                    </a:lnTo>
                    <a:lnTo>
                      <a:pt x="26" y="731"/>
                    </a:lnTo>
                    <a:lnTo>
                      <a:pt x="33" y="736"/>
                    </a:lnTo>
                    <a:lnTo>
                      <a:pt x="36" y="741"/>
                    </a:lnTo>
                    <a:lnTo>
                      <a:pt x="52" y="746"/>
                    </a:lnTo>
                    <a:lnTo>
                      <a:pt x="55" y="751"/>
                    </a:lnTo>
                    <a:lnTo>
                      <a:pt x="60" y="756"/>
                    </a:lnTo>
                    <a:lnTo>
                      <a:pt x="70" y="756"/>
                    </a:lnTo>
                    <a:lnTo>
                      <a:pt x="74" y="761"/>
                    </a:lnTo>
                    <a:lnTo>
                      <a:pt x="84" y="761"/>
                    </a:lnTo>
                    <a:lnTo>
                      <a:pt x="88" y="766"/>
                    </a:lnTo>
                    <a:lnTo>
                      <a:pt x="98" y="766"/>
                    </a:lnTo>
                    <a:lnTo>
                      <a:pt x="103" y="771"/>
                    </a:lnTo>
                    <a:lnTo>
                      <a:pt x="113" y="771"/>
                    </a:lnTo>
                    <a:lnTo>
                      <a:pt x="122" y="771"/>
                    </a:lnTo>
                    <a:lnTo>
                      <a:pt x="127" y="777"/>
                    </a:lnTo>
                    <a:lnTo>
                      <a:pt x="137" y="777"/>
                    </a:lnTo>
                    <a:lnTo>
                      <a:pt x="147" y="777"/>
                    </a:lnTo>
                    <a:lnTo>
                      <a:pt x="160" y="782"/>
                    </a:lnTo>
                    <a:lnTo>
                      <a:pt x="170" y="783"/>
                    </a:lnTo>
                    <a:lnTo>
                      <a:pt x="185" y="778"/>
                    </a:lnTo>
                    <a:lnTo>
                      <a:pt x="195" y="778"/>
                    </a:lnTo>
                    <a:lnTo>
                      <a:pt x="209" y="774"/>
                    </a:lnTo>
                    <a:lnTo>
                      <a:pt x="214" y="769"/>
                    </a:lnTo>
                    <a:lnTo>
                      <a:pt x="238" y="754"/>
                    </a:lnTo>
                    <a:lnTo>
                      <a:pt x="248" y="755"/>
                    </a:lnTo>
                    <a:lnTo>
                      <a:pt x="258" y="755"/>
                    </a:lnTo>
                    <a:lnTo>
                      <a:pt x="263" y="750"/>
                    </a:lnTo>
                    <a:lnTo>
                      <a:pt x="273" y="751"/>
                    </a:lnTo>
                    <a:lnTo>
                      <a:pt x="277" y="746"/>
                    </a:lnTo>
                    <a:lnTo>
                      <a:pt x="282" y="731"/>
                    </a:lnTo>
                    <a:lnTo>
                      <a:pt x="287" y="726"/>
                    </a:lnTo>
                    <a:lnTo>
                      <a:pt x="292" y="722"/>
                    </a:lnTo>
                    <a:lnTo>
                      <a:pt x="297" y="717"/>
                    </a:lnTo>
                    <a:lnTo>
                      <a:pt x="302" y="712"/>
                    </a:lnTo>
                    <a:lnTo>
                      <a:pt x="308" y="717"/>
                    </a:lnTo>
                    <a:lnTo>
                      <a:pt x="318" y="717"/>
                    </a:lnTo>
                    <a:lnTo>
                      <a:pt x="321" y="722"/>
                    </a:lnTo>
                    <a:lnTo>
                      <a:pt x="331" y="722"/>
                    </a:lnTo>
                    <a:lnTo>
                      <a:pt x="337" y="719"/>
                    </a:lnTo>
                    <a:lnTo>
                      <a:pt x="345" y="719"/>
                    </a:lnTo>
                    <a:lnTo>
                      <a:pt x="350" y="713"/>
                    </a:lnTo>
                    <a:lnTo>
                      <a:pt x="355" y="708"/>
                    </a:lnTo>
                    <a:lnTo>
                      <a:pt x="366" y="708"/>
                    </a:lnTo>
                    <a:lnTo>
                      <a:pt x="371" y="703"/>
                    </a:lnTo>
                    <a:lnTo>
                      <a:pt x="379" y="705"/>
                    </a:lnTo>
                    <a:lnTo>
                      <a:pt x="384" y="719"/>
                    </a:lnTo>
                    <a:lnTo>
                      <a:pt x="390" y="724"/>
                    </a:lnTo>
                    <a:lnTo>
                      <a:pt x="379" y="732"/>
                    </a:lnTo>
                    <a:lnTo>
                      <a:pt x="379" y="742"/>
                    </a:lnTo>
                    <a:lnTo>
                      <a:pt x="379" y="753"/>
                    </a:lnTo>
                    <a:lnTo>
                      <a:pt x="378" y="763"/>
                    </a:lnTo>
                    <a:lnTo>
                      <a:pt x="383" y="768"/>
                    </a:lnTo>
                    <a:lnTo>
                      <a:pt x="397" y="771"/>
                    </a:lnTo>
                    <a:lnTo>
                      <a:pt x="407" y="773"/>
                    </a:lnTo>
                    <a:lnTo>
                      <a:pt x="417" y="782"/>
                    </a:lnTo>
                    <a:lnTo>
                      <a:pt x="426" y="782"/>
                    </a:lnTo>
                    <a:lnTo>
                      <a:pt x="436" y="792"/>
                    </a:lnTo>
                    <a:lnTo>
                      <a:pt x="440" y="797"/>
                    </a:lnTo>
                    <a:lnTo>
                      <a:pt x="450" y="807"/>
                    </a:lnTo>
                    <a:lnTo>
                      <a:pt x="454" y="822"/>
                    </a:lnTo>
                    <a:lnTo>
                      <a:pt x="459" y="826"/>
                    </a:lnTo>
                    <a:lnTo>
                      <a:pt x="459" y="836"/>
                    </a:lnTo>
                    <a:lnTo>
                      <a:pt x="458" y="846"/>
                    </a:lnTo>
                    <a:lnTo>
                      <a:pt x="454" y="860"/>
                    </a:lnTo>
                    <a:lnTo>
                      <a:pt x="454" y="870"/>
                    </a:lnTo>
                    <a:lnTo>
                      <a:pt x="453" y="880"/>
                    </a:lnTo>
                    <a:lnTo>
                      <a:pt x="458" y="884"/>
                    </a:lnTo>
                    <a:lnTo>
                      <a:pt x="458" y="894"/>
                    </a:lnTo>
                    <a:lnTo>
                      <a:pt x="456" y="903"/>
                    </a:lnTo>
                    <a:lnTo>
                      <a:pt x="471" y="918"/>
                    </a:lnTo>
                    <a:lnTo>
                      <a:pt x="477" y="923"/>
                    </a:lnTo>
                    <a:lnTo>
                      <a:pt x="485" y="933"/>
                    </a:lnTo>
                    <a:lnTo>
                      <a:pt x="490" y="938"/>
                    </a:lnTo>
                    <a:lnTo>
                      <a:pt x="499" y="948"/>
                    </a:lnTo>
                    <a:lnTo>
                      <a:pt x="499" y="957"/>
                    </a:lnTo>
                    <a:lnTo>
                      <a:pt x="503" y="972"/>
                    </a:lnTo>
                    <a:lnTo>
                      <a:pt x="508" y="987"/>
                    </a:lnTo>
                    <a:lnTo>
                      <a:pt x="512" y="992"/>
                    </a:lnTo>
                    <a:lnTo>
                      <a:pt x="517" y="996"/>
                    </a:lnTo>
                    <a:lnTo>
                      <a:pt x="522" y="1002"/>
                    </a:lnTo>
                    <a:lnTo>
                      <a:pt x="526" y="1006"/>
                    </a:lnTo>
                    <a:lnTo>
                      <a:pt x="531" y="1011"/>
                    </a:lnTo>
                    <a:lnTo>
                      <a:pt x="541" y="1011"/>
                    </a:lnTo>
                    <a:lnTo>
                      <a:pt x="546" y="1006"/>
                    </a:lnTo>
                    <a:lnTo>
                      <a:pt x="560" y="1002"/>
                    </a:lnTo>
                    <a:lnTo>
                      <a:pt x="565" y="997"/>
                    </a:lnTo>
                    <a:lnTo>
                      <a:pt x="580" y="973"/>
                    </a:lnTo>
                    <a:lnTo>
                      <a:pt x="585" y="968"/>
                    </a:lnTo>
                    <a:lnTo>
                      <a:pt x="595" y="959"/>
                    </a:lnTo>
                    <a:lnTo>
                      <a:pt x="600" y="954"/>
                    </a:lnTo>
                    <a:lnTo>
                      <a:pt x="610" y="946"/>
                    </a:lnTo>
                    <a:lnTo>
                      <a:pt x="615" y="940"/>
                    </a:lnTo>
                    <a:lnTo>
                      <a:pt x="620" y="935"/>
                    </a:lnTo>
                    <a:lnTo>
                      <a:pt x="625" y="930"/>
                    </a:lnTo>
                    <a:lnTo>
                      <a:pt x="634" y="922"/>
                    </a:lnTo>
                    <a:lnTo>
                      <a:pt x="641" y="917"/>
                    </a:lnTo>
                    <a:lnTo>
                      <a:pt x="649" y="908"/>
                    </a:lnTo>
                    <a:lnTo>
                      <a:pt x="654" y="893"/>
                    </a:lnTo>
                    <a:lnTo>
                      <a:pt x="661" y="888"/>
                    </a:lnTo>
                    <a:lnTo>
                      <a:pt x="656" y="882"/>
                    </a:lnTo>
                    <a:lnTo>
                      <a:pt x="656" y="874"/>
                    </a:lnTo>
                    <a:lnTo>
                      <a:pt x="656" y="864"/>
                    </a:lnTo>
                    <a:lnTo>
                      <a:pt x="661" y="859"/>
                    </a:lnTo>
                    <a:lnTo>
                      <a:pt x="666" y="855"/>
                    </a:lnTo>
                    <a:lnTo>
                      <a:pt x="671" y="840"/>
                    </a:lnTo>
                    <a:lnTo>
                      <a:pt x="676" y="835"/>
                    </a:lnTo>
                    <a:lnTo>
                      <a:pt x="672" y="821"/>
                    </a:lnTo>
                    <a:lnTo>
                      <a:pt x="667" y="816"/>
                    </a:lnTo>
                    <a:lnTo>
                      <a:pt x="667" y="806"/>
                    </a:lnTo>
                    <a:lnTo>
                      <a:pt x="672" y="802"/>
                    </a:lnTo>
                    <a:lnTo>
                      <a:pt x="672" y="792"/>
                    </a:lnTo>
                    <a:lnTo>
                      <a:pt x="677" y="778"/>
                    </a:lnTo>
                    <a:lnTo>
                      <a:pt x="682" y="773"/>
                    </a:lnTo>
                    <a:lnTo>
                      <a:pt x="692" y="763"/>
                    </a:lnTo>
                    <a:lnTo>
                      <a:pt x="702" y="754"/>
                    </a:lnTo>
                    <a:lnTo>
                      <a:pt x="702" y="744"/>
                    </a:lnTo>
                    <a:lnTo>
                      <a:pt x="707" y="730"/>
                    </a:lnTo>
                    <a:lnTo>
                      <a:pt x="707" y="720"/>
                    </a:lnTo>
                    <a:lnTo>
                      <a:pt x="712" y="705"/>
                    </a:lnTo>
                    <a:lnTo>
                      <a:pt x="704" y="696"/>
                    </a:lnTo>
                    <a:lnTo>
                      <a:pt x="704" y="686"/>
                    </a:lnTo>
                    <a:lnTo>
                      <a:pt x="709" y="682"/>
                    </a:lnTo>
                    <a:lnTo>
                      <a:pt x="705" y="677"/>
                    </a:lnTo>
                    <a:lnTo>
                      <a:pt x="700" y="671"/>
                    </a:lnTo>
                    <a:lnTo>
                      <a:pt x="695" y="667"/>
                    </a:lnTo>
                    <a:lnTo>
                      <a:pt x="686" y="657"/>
                    </a:lnTo>
                    <a:lnTo>
                      <a:pt x="681" y="652"/>
                    </a:lnTo>
                    <a:lnTo>
                      <a:pt x="676" y="647"/>
                    </a:lnTo>
                    <a:lnTo>
                      <a:pt x="676" y="638"/>
                    </a:lnTo>
                    <a:lnTo>
                      <a:pt x="677" y="628"/>
                    </a:lnTo>
                    <a:lnTo>
                      <a:pt x="682" y="594"/>
                    </a:lnTo>
                    <a:lnTo>
                      <a:pt x="682" y="585"/>
                    </a:lnTo>
                    <a:lnTo>
                      <a:pt x="678" y="570"/>
                    </a:lnTo>
                    <a:lnTo>
                      <a:pt x="693" y="507"/>
                    </a:lnTo>
                    <a:lnTo>
                      <a:pt x="695" y="498"/>
                    </a:lnTo>
                    <a:lnTo>
                      <a:pt x="695" y="488"/>
                    </a:lnTo>
                    <a:lnTo>
                      <a:pt x="695" y="479"/>
                    </a:lnTo>
                    <a:lnTo>
                      <a:pt x="695" y="469"/>
                    </a:lnTo>
                    <a:lnTo>
                      <a:pt x="696" y="459"/>
                    </a:lnTo>
                    <a:lnTo>
                      <a:pt x="701" y="455"/>
                    </a:lnTo>
                    <a:lnTo>
                      <a:pt x="701" y="445"/>
                    </a:lnTo>
                    <a:lnTo>
                      <a:pt x="701" y="435"/>
                    </a:lnTo>
                    <a:lnTo>
                      <a:pt x="701" y="425"/>
                    </a:lnTo>
                    <a:lnTo>
                      <a:pt x="697" y="411"/>
                    </a:lnTo>
                    <a:lnTo>
                      <a:pt x="692" y="406"/>
                    </a:lnTo>
                    <a:lnTo>
                      <a:pt x="692" y="397"/>
                    </a:lnTo>
                    <a:lnTo>
                      <a:pt x="682" y="406"/>
                    </a:lnTo>
                    <a:lnTo>
                      <a:pt x="677" y="411"/>
                    </a:lnTo>
                    <a:lnTo>
                      <a:pt x="672" y="425"/>
                    </a:lnTo>
                    <a:lnTo>
                      <a:pt x="667" y="430"/>
                    </a:lnTo>
                    <a:lnTo>
                      <a:pt x="657" y="439"/>
                    </a:lnTo>
                    <a:lnTo>
                      <a:pt x="652" y="435"/>
                    </a:lnTo>
                    <a:lnTo>
                      <a:pt x="638" y="428"/>
                    </a:lnTo>
                    <a:lnTo>
                      <a:pt x="634" y="423"/>
                    </a:lnTo>
                    <a:lnTo>
                      <a:pt x="619" y="420"/>
                    </a:lnTo>
                    <a:lnTo>
                      <a:pt x="609" y="418"/>
                    </a:lnTo>
                    <a:lnTo>
                      <a:pt x="595" y="413"/>
                    </a:lnTo>
                    <a:lnTo>
                      <a:pt x="586" y="404"/>
                    </a:lnTo>
                    <a:lnTo>
                      <a:pt x="571" y="389"/>
                    </a:lnTo>
                    <a:lnTo>
                      <a:pt x="552" y="379"/>
                    </a:lnTo>
                    <a:lnTo>
                      <a:pt x="533" y="379"/>
                    </a:lnTo>
                    <a:lnTo>
                      <a:pt x="524" y="369"/>
                    </a:lnTo>
                    <a:lnTo>
                      <a:pt x="519" y="364"/>
                    </a:lnTo>
                    <a:lnTo>
                      <a:pt x="514" y="359"/>
                    </a:lnTo>
                    <a:lnTo>
                      <a:pt x="495" y="359"/>
                    </a:lnTo>
                    <a:lnTo>
                      <a:pt x="485" y="359"/>
                    </a:lnTo>
                    <a:lnTo>
                      <a:pt x="482" y="344"/>
                    </a:lnTo>
                    <a:lnTo>
                      <a:pt x="482" y="335"/>
                    </a:lnTo>
                    <a:lnTo>
                      <a:pt x="490" y="335"/>
                    </a:lnTo>
                    <a:lnTo>
                      <a:pt x="502" y="335"/>
                    </a:lnTo>
                    <a:lnTo>
                      <a:pt x="516" y="340"/>
                    </a:lnTo>
                    <a:lnTo>
                      <a:pt x="519" y="345"/>
                    </a:lnTo>
                    <a:lnTo>
                      <a:pt x="530" y="345"/>
                    </a:lnTo>
                    <a:lnTo>
                      <a:pt x="540" y="355"/>
                    </a:lnTo>
                    <a:lnTo>
                      <a:pt x="548" y="355"/>
                    </a:lnTo>
                    <a:lnTo>
                      <a:pt x="553" y="360"/>
                    </a:lnTo>
                    <a:lnTo>
                      <a:pt x="567" y="365"/>
                    </a:lnTo>
                    <a:lnTo>
                      <a:pt x="572" y="370"/>
                    </a:lnTo>
                    <a:lnTo>
                      <a:pt x="581" y="379"/>
                    </a:lnTo>
                    <a:lnTo>
                      <a:pt x="596" y="384"/>
                    </a:lnTo>
                    <a:lnTo>
                      <a:pt x="601" y="389"/>
                    </a:lnTo>
                    <a:lnTo>
                      <a:pt x="605" y="394"/>
                    </a:lnTo>
                    <a:lnTo>
                      <a:pt x="615" y="394"/>
                    </a:lnTo>
                    <a:lnTo>
                      <a:pt x="624" y="404"/>
                    </a:lnTo>
                    <a:lnTo>
                      <a:pt x="629" y="410"/>
                    </a:lnTo>
                    <a:lnTo>
                      <a:pt x="638" y="420"/>
                    </a:lnTo>
                    <a:lnTo>
                      <a:pt x="648" y="420"/>
                    </a:lnTo>
                    <a:lnTo>
                      <a:pt x="668" y="401"/>
                    </a:lnTo>
                    <a:lnTo>
                      <a:pt x="668" y="391"/>
                    </a:lnTo>
                    <a:lnTo>
                      <a:pt x="670" y="382"/>
                    </a:lnTo>
                    <a:lnTo>
                      <a:pt x="675" y="367"/>
                    </a:lnTo>
                    <a:lnTo>
                      <a:pt x="680" y="363"/>
                    </a:lnTo>
                    <a:lnTo>
                      <a:pt x="678" y="353"/>
                    </a:lnTo>
                    <a:lnTo>
                      <a:pt x="683" y="348"/>
                    </a:lnTo>
                    <a:lnTo>
                      <a:pt x="695" y="329"/>
                    </a:lnTo>
                    <a:lnTo>
                      <a:pt x="690" y="324"/>
                    </a:lnTo>
                    <a:lnTo>
                      <a:pt x="690" y="314"/>
                    </a:lnTo>
                    <a:lnTo>
                      <a:pt x="685" y="300"/>
                    </a:lnTo>
                    <a:lnTo>
                      <a:pt x="681" y="285"/>
                    </a:lnTo>
                    <a:lnTo>
                      <a:pt x="671" y="285"/>
                    </a:lnTo>
                    <a:lnTo>
                      <a:pt x="662" y="275"/>
                    </a:lnTo>
                    <a:lnTo>
                      <a:pt x="657" y="270"/>
                    </a:lnTo>
                    <a:lnTo>
                      <a:pt x="653" y="266"/>
                    </a:lnTo>
                    <a:lnTo>
                      <a:pt x="638" y="261"/>
                    </a:lnTo>
                    <a:lnTo>
                      <a:pt x="628" y="261"/>
                    </a:lnTo>
                    <a:lnTo>
                      <a:pt x="619" y="259"/>
                    </a:lnTo>
                    <a:lnTo>
                      <a:pt x="619" y="270"/>
                    </a:lnTo>
                    <a:lnTo>
                      <a:pt x="604" y="283"/>
                    </a:lnTo>
                    <a:lnTo>
                      <a:pt x="599" y="270"/>
                    </a:lnTo>
                    <a:lnTo>
                      <a:pt x="594" y="265"/>
                    </a:lnTo>
                    <a:lnTo>
                      <a:pt x="580" y="259"/>
                    </a:lnTo>
                    <a:lnTo>
                      <a:pt x="561" y="259"/>
                    </a:lnTo>
                    <a:lnTo>
                      <a:pt x="551" y="258"/>
                    </a:lnTo>
                    <a:lnTo>
                      <a:pt x="551" y="249"/>
                    </a:lnTo>
                    <a:lnTo>
                      <a:pt x="561" y="249"/>
                    </a:lnTo>
                    <a:lnTo>
                      <a:pt x="571" y="249"/>
                    </a:lnTo>
                    <a:lnTo>
                      <a:pt x="580" y="249"/>
                    </a:lnTo>
                    <a:lnTo>
                      <a:pt x="590" y="249"/>
                    </a:lnTo>
                    <a:lnTo>
                      <a:pt x="595" y="254"/>
                    </a:lnTo>
                    <a:lnTo>
                      <a:pt x="609" y="249"/>
                    </a:lnTo>
                    <a:lnTo>
                      <a:pt x="614" y="235"/>
                    </a:lnTo>
                    <a:lnTo>
                      <a:pt x="624" y="235"/>
                    </a:lnTo>
                    <a:lnTo>
                      <a:pt x="634" y="227"/>
                    </a:lnTo>
                    <a:lnTo>
                      <a:pt x="649" y="222"/>
                    </a:lnTo>
                    <a:lnTo>
                      <a:pt x="653" y="225"/>
                    </a:lnTo>
                    <a:lnTo>
                      <a:pt x="662" y="229"/>
                    </a:lnTo>
                    <a:lnTo>
                      <a:pt x="668" y="232"/>
                    </a:lnTo>
                    <a:lnTo>
                      <a:pt x="672" y="244"/>
                    </a:lnTo>
                    <a:lnTo>
                      <a:pt x="681" y="249"/>
                    </a:lnTo>
                    <a:lnTo>
                      <a:pt x="695" y="252"/>
                    </a:lnTo>
                    <a:lnTo>
                      <a:pt x="678" y="225"/>
                    </a:lnTo>
                    <a:lnTo>
                      <a:pt x="658" y="204"/>
                    </a:lnTo>
                    <a:lnTo>
                      <a:pt x="611" y="160"/>
                    </a:lnTo>
                    <a:lnTo>
                      <a:pt x="561" y="119"/>
                    </a:lnTo>
                    <a:lnTo>
                      <a:pt x="506" y="84"/>
                    </a:lnTo>
                    <a:lnTo>
                      <a:pt x="446" y="53"/>
                    </a:lnTo>
                    <a:lnTo>
                      <a:pt x="377" y="26"/>
                    </a:lnTo>
                    <a:lnTo>
                      <a:pt x="313" y="12"/>
                    </a:lnTo>
                    <a:lnTo>
                      <a:pt x="276" y="5"/>
                    </a:lnTo>
                    <a:lnTo>
                      <a:pt x="239" y="2"/>
                    </a:lnTo>
                    <a:lnTo>
                      <a:pt x="166" y="0"/>
                    </a:lnTo>
                    <a:lnTo>
                      <a:pt x="204" y="31"/>
                    </a:lnTo>
                    <a:lnTo>
                      <a:pt x="208" y="40"/>
                    </a:lnTo>
                    <a:lnTo>
                      <a:pt x="209" y="49"/>
                    </a:lnTo>
                    <a:lnTo>
                      <a:pt x="204" y="54"/>
                    </a:lnTo>
                    <a:lnTo>
                      <a:pt x="199" y="59"/>
                    </a:lnTo>
                    <a:lnTo>
                      <a:pt x="204" y="64"/>
                    </a:lnTo>
                    <a:lnTo>
                      <a:pt x="199" y="78"/>
                    </a:lnTo>
                    <a:lnTo>
                      <a:pt x="203" y="83"/>
                    </a:lnTo>
                    <a:lnTo>
                      <a:pt x="199" y="88"/>
                    </a:lnTo>
                    <a:lnTo>
                      <a:pt x="189" y="88"/>
                    </a:lnTo>
                    <a:lnTo>
                      <a:pt x="184" y="83"/>
                    </a:lnTo>
                    <a:lnTo>
                      <a:pt x="189" y="78"/>
                    </a:lnTo>
                    <a:lnTo>
                      <a:pt x="189" y="69"/>
                    </a:lnTo>
                    <a:lnTo>
                      <a:pt x="184" y="64"/>
                    </a:lnTo>
                    <a:lnTo>
                      <a:pt x="175" y="63"/>
                    </a:lnTo>
                    <a:lnTo>
                      <a:pt x="159" y="67"/>
                    </a:lnTo>
                    <a:lnTo>
                      <a:pt x="139" y="73"/>
                    </a:lnTo>
                    <a:lnTo>
                      <a:pt x="126" y="82"/>
                    </a:lnTo>
                    <a:lnTo>
                      <a:pt x="112" y="85"/>
                    </a:lnTo>
                    <a:lnTo>
                      <a:pt x="106" y="90"/>
                    </a:lnTo>
                    <a:lnTo>
                      <a:pt x="92" y="104"/>
                    </a:lnTo>
                    <a:lnTo>
                      <a:pt x="97" y="109"/>
                    </a:lnTo>
                    <a:lnTo>
                      <a:pt x="92" y="114"/>
                    </a:lnTo>
                    <a:lnTo>
                      <a:pt x="91" y="125"/>
                    </a:lnTo>
                    <a:lnTo>
                      <a:pt x="87" y="130"/>
                    </a:lnTo>
                    <a:lnTo>
                      <a:pt x="91" y="143"/>
                    </a:lnTo>
                    <a:lnTo>
                      <a:pt x="86" y="148"/>
                    </a:lnTo>
                    <a:lnTo>
                      <a:pt x="81" y="162"/>
                    </a:lnTo>
                    <a:lnTo>
                      <a:pt x="86" y="167"/>
                    </a:lnTo>
                    <a:lnTo>
                      <a:pt x="89" y="183"/>
                    </a:lnTo>
                    <a:lnTo>
                      <a:pt x="94" y="188"/>
                    </a:lnTo>
                    <a:lnTo>
                      <a:pt x="104" y="188"/>
                    </a:lnTo>
                    <a:lnTo>
                      <a:pt x="110" y="183"/>
                    </a:lnTo>
                    <a:lnTo>
                      <a:pt x="113" y="179"/>
                    </a:lnTo>
                    <a:lnTo>
                      <a:pt x="118" y="174"/>
                    </a:lnTo>
                    <a:lnTo>
                      <a:pt x="128" y="183"/>
                    </a:lnTo>
                    <a:lnTo>
                      <a:pt x="127" y="193"/>
                    </a:lnTo>
                    <a:lnTo>
                      <a:pt x="137" y="193"/>
                    </a:lnTo>
                    <a:lnTo>
                      <a:pt x="142" y="188"/>
                    </a:lnTo>
                    <a:lnTo>
                      <a:pt x="147" y="184"/>
                    </a:lnTo>
                    <a:lnTo>
                      <a:pt x="162" y="179"/>
                    </a:lnTo>
                    <a:lnTo>
                      <a:pt x="162" y="169"/>
                    </a:lnTo>
                    <a:lnTo>
                      <a:pt x="162" y="159"/>
                    </a:lnTo>
                    <a:lnTo>
                      <a:pt x="162" y="150"/>
                    </a:lnTo>
                    <a:lnTo>
                      <a:pt x="159" y="145"/>
                    </a:lnTo>
                    <a:lnTo>
                      <a:pt x="149" y="136"/>
                    </a:lnTo>
                    <a:lnTo>
                      <a:pt x="149" y="126"/>
                    </a:lnTo>
                    <a:lnTo>
                      <a:pt x="150" y="116"/>
                    </a:lnTo>
                    <a:lnTo>
                      <a:pt x="154" y="112"/>
                    </a:lnTo>
                    <a:lnTo>
                      <a:pt x="159" y="116"/>
                    </a:lnTo>
                    <a:lnTo>
                      <a:pt x="164" y="121"/>
                    </a:lnTo>
                    <a:lnTo>
                      <a:pt x="169" y="126"/>
                    </a:lnTo>
                    <a:lnTo>
                      <a:pt x="178" y="136"/>
                    </a:lnTo>
                    <a:lnTo>
                      <a:pt x="188" y="136"/>
                    </a:lnTo>
                    <a:lnTo>
                      <a:pt x="202" y="122"/>
                    </a:lnTo>
                    <a:lnTo>
                      <a:pt x="207" y="127"/>
                    </a:lnTo>
                    <a:lnTo>
                      <a:pt x="202" y="131"/>
                    </a:lnTo>
                    <a:lnTo>
                      <a:pt x="202" y="141"/>
                    </a:lnTo>
                    <a:lnTo>
                      <a:pt x="192" y="151"/>
                    </a:lnTo>
                    <a:lnTo>
                      <a:pt x="192" y="160"/>
                    </a:lnTo>
                    <a:lnTo>
                      <a:pt x="192" y="170"/>
                    </a:lnTo>
                    <a:lnTo>
                      <a:pt x="197" y="175"/>
                    </a:lnTo>
                    <a:lnTo>
                      <a:pt x="195" y="184"/>
                    </a:lnTo>
                    <a:lnTo>
                      <a:pt x="190" y="179"/>
                    </a:lnTo>
                    <a:lnTo>
                      <a:pt x="186" y="184"/>
                    </a:lnTo>
                    <a:lnTo>
                      <a:pt x="181" y="179"/>
                    </a:lnTo>
                    <a:lnTo>
                      <a:pt x="171" y="189"/>
                    </a:lnTo>
                    <a:lnTo>
                      <a:pt x="166" y="203"/>
                    </a:lnTo>
                    <a:lnTo>
                      <a:pt x="161" y="208"/>
                    </a:lnTo>
                    <a:lnTo>
                      <a:pt x="152" y="208"/>
                    </a:lnTo>
                    <a:lnTo>
                      <a:pt x="147" y="203"/>
                    </a:lnTo>
                    <a:lnTo>
                      <a:pt x="142" y="198"/>
                    </a:lnTo>
                    <a:lnTo>
                      <a:pt x="132" y="198"/>
                    </a:lnTo>
                    <a:lnTo>
                      <a:pt x="122" y="206"/>
                    </a:lnTo>
                    <a:lnTo>
                      <a:pt x="123" y="217"/>
                    </a:lnTo>
                    <a:lnTo>
                      <a:pt x="117" y="232"/>
                    </a:lnTo>
                    <a:lnTo>
                      <a:pt x="113" y="235"/>
                    </a:lnTo>
                    <a:lnTo>
                      <a:pt x="103" y="246"/>
                    </a:lnTo>
                    <a:lnTo>
                      <a:pt x="98" y="251"/>
                    </a:lnTo>
                    <a:lnTo>
                      <a:pt x="93" y="265"/>
                    </a:lnTo>
                    <a:lnTo>
                      <a:pt x="92" y="275"/>
                    </a:lnTo>
                    <a:lnTo>
                      <a:pt x="82" y="283"/>
                    </a:lnTo>
                    <a:lnTo>
                      <a:pt x="68" y="288"/>
                    </a:lnTo>
                    <a:lnTo>
                      <a:pt x="63" y="294"/>
                    </a:lnTo>
                    <a:lnTo>
                      <a:pt x="63" y="302"/>
                    </a:lnTo>
                    <a:lnTo>
                      <a:pt x="62" y="312"/>
                    </a:lnTo>
                    <a:lnTo>
                      <a:pt x="67" y="307"/>
                    </a:lnTo>
                    <a:lnTo>
                      <a:pt x="77" y="307"/>
                    </a:lnTo>
                    <a:lnTo>
                      <a:pt x="87" y="317"/>
                    </a:lnTo>
                    <a:lnTo>
                      <a:pt x="91" y="323"/>
                    </a:lnTo>
                    <a:lnTo>
                      <a:pt x="86" y="328"/>
                    </a:lnTo>
                    <a:lnTo>
                      <a:pt x="81" y="331"/>
                    </a:lnTo>
                    <a:lnTo>
                      <a:pt x="67" y="336"/>
                    </a:lnTo>
                    <a:lnTo>
                      <a:pt x="57" y="336"/>
                    </a:lnTo>
                    <a:lnTo>
                      <a:pt x="52" y="341"/>
                    </a:lnTo>
                    <a:lnTo>
                      <a:pt x="46" y="345"/>
                    </a:lnTo>
                    <a:lnTo>
                      <a:pt x="52" y="350"/>
                    </a:lnTo>
                    <a:lnTo>
                      <a:pt x="46" y="368"/>
                    </a:lnTo>
                    <a:lnTo>
                      <a:pt x="45" y="384"/>
                    </a:lnTo>
                    <a:lnTo>
                      <a:pt x="45" y="394"/>
                    </a:lnTo>
                    <a:lnTo>
                      <a:pt x="45" y="403"/>
                    </a:lnTo>
                    <a:lnTo>
                      <a:pt x="50" y="408"/>
                    </a:lnTo>
                    <a:lnTo>
                      <a:pt x="59" y="418"/>
                    </a:lnTo>
                    <a:lnTo>
                      <a:pt x="69" y="418"/>
                    </a:lnTo>
                    <a:lnTo>
                      <a:pt x="74" y="423"/>
                    </a:lnTo>
                    <a:lnTo>
                      <a:pt x="79" y="418"/>
                    </a:lnTo>
                    <a:lnTo>
                      <a:pt x="83" y="423"/>
                    </a:lnTo>
                    <a:lnTo>
                      <a:pt x="93" y="423"/>
                    </a:lnTo>
                    <a:lnTo>
                      <a:pt x="98" y="418"/>
                    </a:lnTo>
                    <a:lnTo>
                      <a:pt x="93" y="413"/>
                    </a:lnTo>
                    <a:lnTo>
                      <a:pt x="108" y="410"/>
                    </a:lnTo>
                    <a:lnTo>
                      <a:pt x="112" y="404"/>
                    </a:lnTo>
                    <a:lnTo>
                      <a:pt x="127" y="401"/>
                    </a:lnTo>
                    <a:lnTo>
                      <a:pt x="139" y="388"/>
                    </a:lnTo>
                    <a:lnTo>
                      <a:pt x="144" y="375"/>
                    </a:lnTo>
                    <a:lnTo>
                      <a:pt x="142" y="367"/>
                    </a:lnTo>
                    <a:lnTo>
                      <a:pt x="147" y="362"/>
                    </a:lnTo>
                    <a:lnTo>
                      <a:pt x="162" y="338"/>
                    </a:lnTo>
                    <a:lnTo>
                      <a:pt x="159" y="333"/>
                    </a:lnTo>
                    <a:lnTo>
                      <a:pt x="159" y="324"/>
                    </a:lnTo>
                    <a:lnTo>
                      <a:pt x="179" y="305"/>
                    </a:lnTo>
                    <a:lnTo>
                      <a:pt x="183" y="300"/>
                    </a:lnTo>
                    <a:lnTo>
                      <a:pt x="188" y="305"/>
                    </a:lnTo>
                    <a:lnTo>
                      <a:pt x="208" y="305"/>
                    </a:lnTo>
                    <a:lnTo>
                      <a:pt x="212" y="310"/>
                    </a:lnTo>
                    <a:lnTo>
                      <a:pt x="222" y="310"/>
                    </a:lnTo>
                    <a:lnTo>
                      <a:pt x="232" y="310"/>
                    </a:lnTo>
                    <a:lnTo>
                      <a:pt x="241" y="311"/>
                    </a:lnTo>
                    <a:lnTo>
                      <a:pt x="251" y="311"/>
                    </a:lnTo>
                    <a:lnTo>
                      <a:pt x="255" y="315"/>
                    </a:lnTo>
                    <a:lnTo>
                      <a:pt x="255" y="325"/>
                    </a:lnTo>
                    <a:lnTo>
                      <a:pt x="260" y="330"/>
                    </a:lnTo>
                    <a:lnTo>
                      <a:pt x="267" y="324"/>
                    </a:lnTo>
                    <a:lnTo>
                      <a:pt x="272" y="316"/>
                    </a:lnTo>
                    <a:lnTo>
                      <a:pt x="275" y="305"/>
                    </a:lnTo>
                    <a:lnTo>
                      <a:pt x="280" y="301"/>
                    </a:lnTo>
                    <a:lnTo>
                      <a:pt x="275" y="287"/>
                    </a:lnTo>
                    <a:lnTo>
                      <a:pt x="271" y="292"/>
                    </a:lnTo>
                    <a:lnTo>
                      <a:pt x="261" y="292"/>
                    </a:lnTo>
                    <a:lnTo>
                      <a:pt x="251" y="291"/>
                    </a:lnTo>
                    <a:lnTo>
                      <a:pt x="242" y="291"/>
                    </a:lnTo>
                    <a:lnTo>
                      <a:pt x="232" y="281"/>
                    </a:lnTo>
                    <a:lnTo>
                      <a:pt x="222" y="281"/>
                    </a:lnTo>
                    <a:lnTo>
                      <a:pt x="218" y="276"/>
                    </a:lnTo>
                    <a:lnTo>
                      <a:pt x="228" y="267"/>
                    </a:lnTo>
                    <a:lnTo>
                      <a:pt x="232" y="272"/>
                    </a:lnTo>
                    <a:lnTo>
                      <a:pt x="242" y="272"/>
                    </a:lnTo>
                    <a:lnTo>
                      <a:pt x="256" y="277"/>
                    </a:lnTo>
                    <a:lnTo>
                      <a:pt x="276" y="277"/>
                    </a:lnTo>
                    <a:lnTo>
                      <a:pt x="285" y="278"/>
                    </a:lnTo>
                    <a:lnTo>
                      <a:pt x="290" y="282"/>
                    </a:lnTo>
                    <a:lnTo>
                      <a:pt x="299" y="292"/>
                    </a:lnTo>
                    <a:lnTo>
                      <a:pt x="304" y="297"/>
                    </a:lnTo>
                    <a:lnTo>
                      <a:pt x="309" y="302"/>
                    </a:lnTo>
                    <a:lnTo>
                      <a:pt x="313" y="307"/>
                    </a:lnTo>
                    <a:lnTo>
                      <a:pt x="323" y="307"/>
                    </a:lnTo>
                    <a:lnTo>
                      <a:pt x="323" y="297"/>
                    </a:lnTo>
                    <a:lnTo>
                      <a:pt x="324" y="288"/>
                    </a:lnTo>
                    <a:lnTo>
                      <a:pt x="324" y="278"/>
                    </a:lnTo>
                    <a:lnTo>
                      <a:pt x="324" y="268"/>
                    </a:lnTo>
                    <a:lnTo>
                      <a:pt x="329" y="265"/>
                    </a:lnTo>
                    <a:lnTo>
                      <a:pt x="329" y="254"/>
                    </a:lnTo>
                    <a:lnTo>
                      <a:pt x="334" y="249"/>
                    </a:lnTo>
                    <a:lnTo>
                      <a:pt x="334" y="239"/>
                    </a:lnTo>
                    <a:lnTo>
                      <a:pt x="330" y="235"/>
                    </a:lnTo>
                    <a:lnTo>
                      <a:pt x="330" y="225"/>
                    </a:lnTo>
                    <a:lnTo>
                      <a:pt x="330" y="217"/>
                    </a:lnTo>
                    <a:lnTo>
                      <a:pt x="325" y="212"/>
                    </a:lnTo>
                    <a:lnTo>
                      <a:pt x="330" y="206"/>
                    </a:lnTo>
                    <a:lnTo>
                      <a:pt x="330" y="196"/>
                    </a:lnTo>
                    <a:lnTo>
                      <a:pt x="340" y="196"/>
                    </a:lnTo>
                    <a:lnTo>
                      <a:pt x="345" y="191"/>
                    </a:lnTo>
                    <a:lnTo>
                      <a:pt x="355" y="183"/>
                    </a:lnTo>
                    <a:lnTo>
                      <a:pt x="355" y="172"/>
                    </a:lnTo>
                    <a:lnTo>
                      <a:pt x="355" y="164"/>
                    </a:lnTo>
                    <a:lnTo>
                      <a:pt x="366" y="164"/>
                    </a:lnTo>
                    <a:lnTo>
                      <a:pt x="361" y="177"/>
                    </a:lnTo>
                    <a:lnTo>
                      <a:pt x="361" y="188"/>
                    </a:lnTo>
                    <a:lnTo>
                      <a:pt x="369" y="188"/>
                    </a:lnTo>
                    <a:lnTo>
                      <a:pt x="378" y="198"/>
                    </a:lnTo>
                    <a:lnTo>
                      <a:pt x="388" y="198"/>
                    </a:lnTo>
                    <a:lnTo>
                      <a:pt x="393" y="193"/>
                    </a:lnTo>
                    <a:lnTo>
                      <a:pt x="384" y="184"/>
                    </a:lnTo>
                    <a:lnTo>
                      <a:pt x="379" y="179"/>
                    </a:lnTo>
                    <a:lnTo>
                      <a:pt x="390" y="179"/>
                    </a:lnTo>
                    <a:lnTo>
                      <a:pt x="393" y="183"/>
                    </a:lnTo>
                    <a:lnTo>
                      <a:pt x="403" y="183"/>
                    </a:lnTo>
                    <a:lnTo>
                      <a:pt x="412" y="193"/>
                    </a:lnTo>
                    <a:lnTo>
                      <a:pt x="412" y="203"/>
                    </a:lnTo>
                    <a:lnTo>
                      <a:pt x="407" y="208"/>
                    </a:lnTo>
                    <a:lnTo>
                      <a:pt x="393" y="212"/>
                    </a:lnTo>
                    <a:lnTo>
                      <a:pt x="383" y="212"/>
                    </a:lnTo>
                    <a:lnTo>
                      <a:pt x="378" y="217"/>
                    </a:lnTo>
                    <a:lnTo>
                      <a:pt x="368" y="227"/>
                    </a:lnTo>
                    <a:lnTo>
                      <a:pt x="364" y="230"/>
                    </a:lnTo>
                    <a:lnTo>
                      <a:pt x="358" y="235"/>
                    </a:lnTo>
                    <a:lnTo>
                      <a:pt x="349" y="246"/>
                    </a:lnTo>
                    <a:lnTo>
                      <a:pt x="348" y="254"/>
                    </a:lnTo>
                    <a:lnTo>
                      <a:pt x="343" y="259"/>
                    </a:lnTo>
                    <a:lnTo>
                      <a:pt x="348" y="265"/>
                    </a:lnTo>
                    <a:lnTo>
                      <a:pt x="348" y="273"/>
                    </a:lnTo>
                    <a:lnTo>
                      <a:pt x="352" y="278"/>
                    </a:lnTo>
                    <a:lnTo>
                      <a:pt x="363" y="280"/>
                    </a:lnTo>
                    <a:lnTo>
                      <a:pt x="367" y="283"/>
                    </a:lnTo>
                    <a:lnTo>
                      <a:pt x="377" y="285"/>
                    </a:lnTo>
                    <a:lnTo>
                      <a:pt x="391" y="280"/>
                    </a:lnTo>
                    <a:lnTo>
                      <a:pt x="401" y="270"/>
                    </a:lnTo>
                    <a:lnTo>
                      <a:pt x="406" y="266"/>
                    </a:lnTo>
                    <a:lnTo>
                      <a:pt x="411" y="261"/>
                    </a:lnTo>
                    <a:lnTo>
                      <a:pt x="421" y="251"/>
                    </a:lnTo>
                    <a:lnTo>
                      <a:pt x="426" y="247"/>
                    </a:lnTo>
                    <a:lnTo>
                      <a:pt x="430" y="251"/>
                    </a:lnTo>
                    <a:lnTo>
                      <a:pt x="431" y="261"/>
                    </a:lnTo>
                    <a:lnTo>
                      <a:pt x="425" y="266"/>
                    </a:lnTo>
                    <a:lnTo>
                      <a:pt x="434" y="276"/>
                    </a:lnTo>
                    <a:lnTo>
                      <a:pt x="445" y="276"/>
                    </a:lnTo>
                    <a:lnTo>
                      <a:pt x="449" y="280"/>
                    </a:lnTo>
                  </a:path>
                </a:pathLst>
              </a:custGeom>
              <a:noFill/>
              <a:ln w="9525" cap="flat" cmpd="sng">
                <a:solidFill>
                  <a:srgbClr val="1E845B"/>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01" name="Shape 101"/>
              <p:cNvSpPr/>
              <p:nvPr/>
            </p:nvSpPr>
            <p:spPr>
              <a:xfrm>
                <a:off x="5313362" y="3049587"/>
                <a:ext cx="71437" cy="222250"/>
              </a:xfrm>
              <a:custGeom>
                <a:avLst/>
                <a:gdLst/>
                <a:ahLst/>
                <a:cxnLst/>
                <a:rect l="0" t="0" r="0" b="0"/>
                <a:pathLst>
                  <a:path w="45" h="140" extrusionOk="0">
                    <a:moveTo>
                      <a:pt x="13" y="140"/>
                    </a:moveTo>
                    <a:lnTo>
                      <a:pt x="3" y="130"/>
                    </a:lnTo>
                    <a:lnTo>
                      <a:pt x="3" y="121"/>
                    </a:lnTo>
                    <a:lnTo>
                      <a:pt x="4" y="111"/>
                    </a:lnTo>
                    <a:lnTo>
                      <a:pt x="4" y="101"/>
                    </a:lnTo>
                    <a:lnTo>
                      <a:pt x="9" y="96"/>
                    </a:lnTo>
                    <a:lnTo>
                      <a:pt x="9" y="87"/>
                    </a:lnTo>
                    <a:lnTo>
                      <a:pt x="4" y="82"/>
                    </a:lnTo>
                    <a:lnTo>
                      <a:pt x="4" y="72"/>
                    </a:lnTo>
                    <a:lnTo>
                      <a:pt x="0" y="68"/>
                    </a:lnTo>
                    <a:lnTo>
                      <a:pt x="0" y="58"/>
                    </a:lnTo>
                    <a:lnTo>
                      <a:pt x="0" y="48"/>
                    </a:lnTo>
                    <a:lnTo>
                      <a:pt x="5" y="44"/>
                    </a:lnTo>
                    <a:lnTo>
                      <a:pt x="11" y="39"/>
                    </a:lnTo>
                    <a:lnTo>
                      <a:pt x="16" y="34"/>
                    </a:lnTo>
                    <a:lnTo>
                      <a:pt x="26" y="15"/>
                    </a:lnTo>
                    <a:lnTo>
                      <a:pt x="26" y="5"/>
                    </a:lnTo>
                    <a:lnTo>
                      <a:pt x="31" y="0"/>
                    </a:lnTo>
                    <a:lnTo>
                      <a:pt x="36" y="5"/>
                    </a:lnTo>
                    <a:lnTo>
                      <a:pt x="41" y="10"/>
                    </a:lnTo>
                    <a:lnTo>
                      <a:pt x="45" y="25"/>
                    </a:lnTo>
                    <a:lnTo>
                      <a:pt x="45" y="34"/>
                    </a:lnTo>
                    <a:lnTo>
                      <a:pt x="34" y="44"/>
                    </a:lnTo>
                    <a:lnTo>
                      <a:pt x="29" y="49"/>
                    </a:lnTo>
                    <a:lnTo>
                      <a:pt x="29" y="58"/>
                    </a:lnTo>
                    <a:lnTo>
                      <a:pt x="29" y="68"/>
                    </a:lnTo>
                    <a:lnTo>
                      <a:pt x="23" y="82"/>
                    </a:lnTo>
                    <a:lnTo>
                      <a:pt x="23" y="92"/>
                    </a:lnTo>
                    <a:lnTo>
                      <a:pt x="23" y="102"/>
                    </a:lnTo>
                    <a:lnTo>
                      <a:pt x="28" y="107"/>
                    </a:lnTo>
                    <a:lnTo>
                      <a:pt x="23" y="121"/>
                    </a:lnTo>
                    <a:lnTo>
                      <a:pt x="18" y="135"/>
                    </a:lnTo>
                    <a:lnTo>
                      <a:pt x="13" y="140"/>
                    </a:lnTo>
                    <a:close/>
                  </a:path>
                </a:pathLst>
              </a:custGeom>
              <a:solidFill>
                <a:srgbClr val="1E845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02" name="Shape 102"/>
              <p:cNvSpPr/>
              <p:nvPr/>
            </p:nvSpPr>
            <p:spPr>
              <a:xfrm>
                <a:off x="5313362" y="3049587"/>
                <a:ext cx="71437" cy="222250"/>
              </a:xfrm>
              <a:custGeom>
                <a:avLst/>
                <a:gdLst/>
                <a:ahLst/>
                <a:cxnLst/>
                <a:rect l="0" t="0" r="0" b="0"/>
                <a:pathLst>
                  <a:path w="45" h="140" extrusionOk="0">
                    <a:moveTo>
                      <a:pt x="13" y="140"/>
                    </a:moveTo>
                    <a:lnTo>
                      <a:pt x="3" y="130"/>
                    </a:lnTo>
                    <a:lnTo>
                      <a:pt x="3" y="121"/>
                    </a:lnTo>
                    <a:lnTo>
                      <a:pt x="4" y="111"/>
                    </a:lnTo>
                    <a:lnTo>
                      <a:pt x="4" y="101"/>
                    </a:lnTo>
                    <a:lnTo>
                      <a:pt x="9" y="96"/>
                    </a:lnTo>
                    <a:lnTo>
                      <a:pt x="9" y="87"/>
                    </a:lnTo>
                    <a:lnTo>
                      <a:pt x="4" y="82"/>
                    </a:lnTo>
                    <a:lnTo>
                      <a:pt x="4" y="72"/>
                    </a:lnTo>
                    <a:lnTo>
                      <a:pt x="0" y="68"/>
                    </a:lnTo>
                    <a:lnTo>
                      <a:pt x="0" y="58"/>
                    </a:lnTo>
                    <a:lnTo>
                      <a:pt x="0" y="48"/>
                    </a:lnTo>
                    <a:lnTo>
                      <a:pt x="5" y="44"/>
                    </a:lnTo>
                    <a:lnTo>
                      <a:pt x="11" y="39"/>
                    </a:lnTo>
                    <a:lnTo>
                      <a:pt x="16" y="34"/>
                    </a:lnTo>
                    <a:lnTo>
                      <a:pt x="26" y="15"/>
                    </a:lnTo>
                    <a:lnTo>
                      <a:pt x="26" y="5"/>
                    </a:lnTo>
                    <a:lnTo>
                      <a:pt x="31" y="0"/>
                    </a:lnTo>
                    <a:lnTo>
                      <a:pt x="36" y="5"/>
                    </a:lnTo>
                    <a:lnTo>
                      <a:pt x="41" y="10"/>
                    </a:lnTo>
                    <a:lnTo>
                      <a:pt x="45" y="25"/>
                    </a:lnTo>
                    <a:lnTo>
                      <a:pt x="45" y="34"/>
                    </a:lnTo>
                    <a:lnTo>
                      <a:pt x="34" y="44"/>
                    </a:lnTo>
                    <a:lnTo>
                      <a:pt x="29" y="49"/>
                    </a:lnTo>
                    <a:lnTo>
                      <a:pt x="29" y="58"/>
                    </a:lnTo>
                    <a:lnTo>
                      <a:pt x="29" y="68"/>
                    </a:lnTo>
                    <a:lnTo>
                      <a:pt x="23" y="82"/>
                    </a:lnTo>
                    <a:lnTo>
                      <a:pt x="23" y="92"/>
                    </a:lnTo>
                    <a:lnTo>
                      <a:pt x="23" y="102"/>
                    </a:lnTo>
                    <a:lnTo>
                      <a:pt x="28" y="107"/>
                    </a:lnTo>
                    <a:lnTo>
                      <a:pt x="23" y="121"/>
                    </a:lnTo>
                    <a:lnTo>
                      <a:pt x="18" y="135"/>
                    </a:lnTo>
                    <a:lnTo>
                      <a:pt x="13" y="140"/>
                    </a:lnTo>
                  </a:path>
                </a:pathLst>
              </a:custGeom>
              <a:noFill/>
              <a:ln w="9525" cap="flat" cmpd="sng">
                <a:solidFill>
                  <a:srgbClr val="1E845B"/>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03" name="Shape 103"/>
              <p:cNvSpPr/>
              <p:nvPr/>
            </p:nvSpPr>
            <p:spPr>
              <a:xfrm>
                <a:off x="3495675" y="3198812"/>
                <a:ext cx="752475" cy="769937"/>
              </a:xfrm>
              <a:custGeom>
                <a:avLst/>
                <a:gdLst/>
                <a:ahLst/>
                <a:cxnLst/>
                <a:rect l="0" t="0" r="0" b="0"/>
                <a:pathLst>
                  <a:path w="474" h="485" extrusionOk="0">
                    <a:moveTo>
                      <a:pt x="474" y="485"/>
                    </a:moveTo>
                    <a:lnTo>
                      <a:pt x="454" y="468"/>
                    </a:lnTo>
                    <a:lnTo>
                      <a:pt x="444" y="460"/>
                    </a:lnTo>
                    <a:lnTo>
                      <a:pt x="439" y="453"/>
                    </a:lnTo>
                    <a:lnTo>
                      <a:pt x="435" y="449"/>
                    </a:lnTo>
                    <a:lnTo>
                      <a:pt x="430" y="444"/>
                    </a:lnTo>
                    <a:lnTo>
                      <a:pt x="416" y="429"/>
                    </a:lnTo>
                    <a:lnTo>
                      <a:pt x="411" y="424"/>
                    </a:lnTo>
                    <a:lnTo>
                      <a:pt x="413" y="414"/>
                    </a:lnTo>
                    <a:lnTo>
                      <a:pt x="413" y="405"/>
                    </a:lnTo>
                    <a:lnTo>
                      <a:pt x="408" y="400"/>
                    </a:lnTo>
                    <a:lnTo>
                      <a:pt x="404" y="385"/>
                    </a:lnTo>
                    <a:lnTo>
                      <a:pt x="394" y="385"/>
                    </a:lnTo>
                    <a:lnTo>
                      <a:pt x="385" y="375"/>
                    </a:lnTo>
                    <a:lnTo>
                      <a:pt x="385" y="365"/>
                    </a:lnTo>
                    <a:lnTo>
                      <a:pt x="385" y="356"/>
                    </a:lnTo>
                    <a:lnTo>
                      <a:pt x="385" y="346"/>
                    </a:lnTo>
                    <a:lnTo>
                      <a:pt x="390" y="341"/>
                    </a:lnTo>
                    <a:lnTo>
                      <a:pt x="405" y="327"/>
                    </a:lnTo>
                    <a:lnTo>
                      <a:pt x="410" y="322"/>
                    </a:lnTo>
                    <a:lnTo>
                      <a:pt x="410" y="313"/>
                    </a:lnTo>
                    <a:lnTo>
                      <a:pt x="410" y="303"/>
                    </a:lnTo>
                    <a:lnTo>
                      <a:pt x="411" y="294"/>
                    </a:lnTo>
                    <a:lnTo>
                      <a:pt x="411" y="284"/>
                    </a:lnTo>
                    <a:lnTo>
                      <a:pt x="406" y="279"/>
                    </a:lnTo>
                    <a:lnTo>
                      <a:pt x="406" y="270"/>
                    </a:lnTo>
                    <a:lnTo>
                      <a:pt x="416" y="260"/>
                    </a:lnTo>
                    <a:lnTo>
                      <a:pt x="413" y="236"/>
                    </a:lnTo>
                    <a:lnTo>
                      <a:pt x="413" y="226"/>
                    </a:lnTo>
                    <a:lnTo>
                      <a:pt x="403" y="217"/>
                    </a:lnTo>
                    <a:lnTo>
                      <a:pt x="394" y="197"/>
                    </a:lnTo>
                    <a:lnTo>
                      <a:pt x="385" y="187"/>
                    </a:lnTo>
                    <a:lnTo>
                      <a:pt x="351" y="163"/>
                    </a:lnTo>
                    <a:lnTo>
                      <a:pt x="337" y="167"/>
                    </a:lnTo>
                    <a:lnTo>
                      <a:pt x="308" y="167"/>
                    </a:lnTo>
                    <a:lnTo>
                      <a:pt x="298" y="167"/>
                    </a:lnTo>
                    <a:lnTo>
                      <a:pt x="284" y="161"/>
                    </a:lnTo>
                    <a:lnTo>
                      <a:pt x="274" y="162"/>
                    </a:lnTo>
                    <a:lnTo>
                      <a:pt x="260" y="156"/>
                    </a:lnTo>
                    <a:lnTo>
                      <a:pt x="250" y="145"/>
                    </a:lnTo>
                    <a:lnTo>
                      <a:pt x="241" y="137"/>
                    </a:lnTo>
                    <a:lnTo>
                      <a:pt x="227" y="122"/>
                    </a:lnTo>
                    <a:lnTo>
                      <a:pt x="189" y="101"/>
                    </a:lnTo>
                    <a:lnTo>
                      <a:pt x="179" y="91"/>
                    </a:lnTo>
                    <a:lnTo>
                      <a:pt x="174" y="86"/>
                    </a:lnTo>
                    <a:lnTo>
                      <a:pt x="138" y="47"/>
                    </a:lnTo>
                    <a:lnTo>
                      <a:pt x="133" y="42"/>
                    </a:lnTo>
                    <a:lnTo>
                      <a:pt x="118" y="37"/>
                    </a:lnTo>
                    <a:lnTo>
                      <a:pt x="109" y="28"/>
                    </a:lnTo>
                    <a:lnTo>
                      <a:pt x="104" y="33"/>
                    </a:lnTo>
                    <a:lnTo>
                      <a:pt x="75" y="22"/>
                    </a:lnTo>
                    <a:lnTo>
                      <a:pt x="66" y="12"/>
                    </a:lnTo>
                    <a:lnTo>
                      <a:pt x="56" y="22"/>
                    </a:lnTo>
                    <a:lnTo>
                      <a:pt x="46" y="22"/>
                    </a:lnTo>
                    <a:lnTo>
                      <a:pt x="37" y="22"/>
                    </a:lnTo>
                    <a:lnTo>
                      <a:pt x="27" y="12"/>
                    </a:lnTo>
                    <a:lnTo>
                      <a:pt x="17" y="12"/>
                    </a:lnTo>
                    <a:lnTo>
                      <a:pt x="8" y="2"/>
                    </a:lnTo>
                    <a:lnTo>
                      <a:pt x="0" y="0"/>
                    </a:lnTo>
                    <a:lnTo>
                      <a:pt x="3" y="31"/>
                    </a:lnTo>
                    <a:lnTo>
                      <a:pt x="13" y="64"/>
                    </a:lnTo>
                    <a:lnTo>
                      <a:pt x="24" y="61"/>
                    </a:lnTo>
                    <a:lnTo>
                      <a:pt x="25" y="70"/>
                    </a:lnTo>
                    <a:lnTo>
                      <a:pt x="41" y="87"/>
                    </a:lnTo>
                    <a:lnTo>
                      <a:pt x="38" y="103"/>
                    </a:lnTo>
                    <a:lnTo>
                      <a:pt x="36" y="118"/>
                    </a:lnTo>
                    <a:lnTo>
                      <a:pt x="39" y="130"/>
                    </a:lnTo>
                    <a:lnTo>
                      <a:pt x="49" y="154"/>
                    </a:lnTo>
                    <a:lnTo>
                      <a:pt x="62" y="177"/>
                    </a:lnTo>
                    <a:lnTo>
                      <a:pt x="89" y="222"/>
                    </a:lnTo>
                    <a:lnTo>
                      <a:pt x="126" y="270"/>
                    </a:lnTo>
                    <a:lnTo>
                      <a:pt x="164" y="306"/>
                    </a:lnTo>
                    <a:lnTo>
                      <a:pt x="177" y="306"/>
                    </a:lnTo>
                    <a:lnTo>
                      <a:pt x="186" y="307"/>
                    </a:lnTo>
                    <a:lnTo>
                      <a:pt x="210" y="313"/>
                    </a:lnTo>
                    <a:lnTo>
                      <a:pt x="235" y="340"/>
                    </a:lnTo>
                    <a:lnTo>
                      <a:pt x="251" y="366"/>
                    </a:lnTo>
                    <a:lnTo>
                      <a:pt x="268" y="383"/>
                    </a:lnTo>
                    <a:lnTo>
                      <a:pt x="285" y="409"/>
                    </a:lnTo>
                    <a:lnTo>
                      <a:pt x="336" y="437"/>
                    </a:lnTo>
                    <a:lnTo>
                      <a:pt x="385" y="457"/>
                    </a:lnTo>
                    <a:lnTo>
                      <a:pt x="410" y="466"/>
                    </a:lnTo>
                    <a:lnTo>
                      <a:pt x="453" y="480"/>
                    </a:lnTo>
                    <a:lnTo>
                      <a:pt x="474" y="485"/>
                    </a:lnTo>
                    <a:close/>
                  </a:path>
                </a:pathLst>
              </a:custGeom>
              <a:solidFill>
                <a:srgbClr val="1E845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04" name="Shape 104"/>
              <p:cNvSpPr/>
              <p:nvPr/>
            </p:nvSpPr>
            <p:spPr>
              <a:xfrm>
                <a:off x="3495675" y="3198812"/>
                <a:ext cx="752475" cy="769937"/>
              </a:xfrm>
              <a:custGeom>
                <a:avLst/>
                <a:gdLst/>
                <a:ahLst/>
                <a:cxnLst/>
                <a:rect l="0" t="0" r="0" b="0"/>
                <a:pathLst>
                  <a:path w="474" h="485" extrusionOk="0">
                    <a:moveTo>
                      <a:pt x="474" y="485"/>
                    </a:moveTo>
                    <a:lnTo>
                      <a:pt x="454" y="468"/>
                    </a:lnTo>
                    <a:lnTo>
                      <a:pt x="444" y="460"/>
                    </a:lnTo>
                    <a:lnTo>
                      <a:pt x="439" y="453"/>
                    </a:lnTo>
                    <a:lnTo>
                      <a:pt x="435" y="449"/>
                    </a:lnTo>
                    <a:lnTo>
                      <a:pt x="430" y="444"/>
                    </a:lnTo>
                    <a:lnTo>
                      <a:pt x="416" y="429"/>
                    </a:lnTo>
                    <a:lnTo>
                      <a:pt x="411" y="424"/>
                    </a:lnTo>
                    <a:lnTo>
                      <a:pt x="413" y="414"/>
                    </a:lnTo>
                    <a:lnTo>
                      <a:pt x="413" y="405"/>
                    </a:lnTo>
                    <a:lnTo>
                      <a:pt x="408" y="400"/>
                    </a:lnTo>
                    <a:lnTo>
                      <a:pt x="404" y="385"/>
                    </a:lnTo>
                    <a:lnTo>
                      <a:pt x="394" y="385"/>
                    </a:lnTo>
                    <a:lnTo>
                      <a:pt x="385" y="375"/>
                    </a:lnTo>
                    <a:lnTo>
                      <a:pt x="385" y="365"/>
                    </a:lnTo>
                    <a:lnTo>
                      <a:pt x="385" y="356"/>
                    </a:lnTo>
                    <a:lnTo>
                      <a:pt x="385" y="346"/>
                    </a:lnTo>
                    <a:lnTo>
                      <a:pt x="390" y="341"/>
                    </a:lnTo>
                    <a:lnTo>
                      <a:pt x="405" y="327"/>
                    </a:lnTo>
                    <a:lnTo>
                      <a:pt x="410" y="322"/>
                    </a:lnTo>
                    <a:lnTo>
                      <a:pt x="410" y="313"/>
                    </a:lnTo>
                    <a:lnTo>
                      <a:pt x="410" y="303"/>
                    </a:lnTo>
                    <a:lnTo>
                      <a:pt x="411" y="294"/>
                    </a:lnTo>
                    <a:lnTo>
                      <a:pt x="411" y="284"/>
                    </a:lnTo>
                    <a:lnTo>
                      <a:pt x="406" y="279"/>
                    </a:lnTo>
                    <a:lnTo>
                      <a:pt x="406" y="270"/>
                    </a:lnTo>
                    <a:lnTo>
                      <a:pt x="416" y="260"/>
                    </a:lnTo>
                    <a:lnTo>
                      <a:pt x="413" y="236"/>
                    </a:lnTo>
                    <a:lnTo>
                      <a:pt x="413" y="226"/>
                    </a:lnTo>
                    <a:lnTo>
                      <a:pt x="403" y="217"/>
                    </a:lnTo>
                    <a:lnTo>
                      <a:pt x="394" y="197"/>
                    </a:lnTo>
                    <a:lnTo>
                      <a:pt x="385" y="187"/>
                    </a:lnTo>
                    <a:lnTo>
                      <a:pt x="351" y="163"/>
                    </a:lnTo>
                    <a:lnTo>
                      <a:pt x="337" y="167"/>
                    </a:lnTo>
                    <a:lnTo>
                      <a:pt x="308" y="167"/>
                    </a:lnTo>
                    <a:lnTo>
                      <a:pt x="298" y="167"/>
                    </a:lnTo>
                    <a:lnTo>
                      <a:pt x="284" y="161"/>
                    </a:lnTo>
                    <a:lnTo>
                      <a:pt x="274" y="162"/>
                    </a:lnTo>
                    <a:lnTo>
                      <a:pt x="260" y="156"/>
                    </a:lnTo>
                    <a:lnTo>
                      <a:pt x="250" y="145"/>
                    </a:lnTo>
                    <a:lnTo>
                      <a:pt x="241" y="137"/>
                    </a:lnTo>
                    <a:lnTo>
                      <a:pt x="227" y="122"/>
                    </a:lnTo>
                    <a:lnTo>
                      <a:pt x="189" y="101"/>
                    </a:lnTo>
                    <a:lnTo>
                      <a:pt x="179" y="91"/>
                    </a:lnTo>
                    <a:lnTo>
                      <a:pt x="174" y="86"/>
                    </a:lnTo>
                    <a:lnTo>
                      <a:pt x="138" y="47"/>
                    </a:lnTo>
                    <a:lnTo>
                      <a:pt x="133" y="42"/>
                    </a:lnTo>
                    <a:lnTo>
                      <a:pt x="118" y="37"/>
                    </a:lnTo>
                    <a:lnTo>
                      <a:pt x="109" y="28"/>
                    </a:lnTo>
                    <a:lnTo>
                      <a:pt x="104" y="33"/>
                    </a:lnTo>
                    <a:lnTo>
                      <a:pt x="75" y="22"/>
                    </a:lnTo>
                    <a:lnTo>
                      <a:pt x="66" y="12"/>
                    </a:lnTo>
                    <a:lnTo>
                      <a:pt x="56" y="22"/>
                    </a:lnTo>
                    <a:lnTo>
                      <a:pt x="46" y="22"/>
                    </a:lnTo>
                    <a:lnTo>
                      <a:pt x="37" y="22"/>
                    </a:lnTo>
                    <a:lnTo>
                      <a:pt x="27" y="12"/>
                    </a:lnTo>
                    <a:lnTo>
                      <a:pt x="17" y="12"/>
                    </a:lnTo>
                    <a:lnTo>
                      <a:pt x="8" y="2"/>
                    </a:lnTo>
                    <a:lnTo>
                      <a:pt x="0" y="0"/>
                    </a:lnTo>
                    <a:lnTo>
                      <a:pt x="3" y="31"/>
                    </a:lnTo>
                    <a:lnTo>
                      <a:pt x="13" y="64"/>
                    </a:lnTo>
                    <a:lnTo>
                      <a:pt x="24" y="61"/>
                    </a:lnTo>
                    <a:lnTo>
                      <a:pt x="25" y="70"/>
                    </a:lnTo>
                    <a:lnTo>
                      <a:pt x="41" y="87"/>
                    </a:lnTo>
                    <a:lnTo>
                      <a:pt x="38" y="103"/>
                    </a:lnTo>
                    <a:lnTo>
                      <a:pt x="36" y="118"/>
                    </a:lnTo>
                    <a:lnTo>
                      <a:pt x="39" y="130"/>
                    </a:lnTo>
                    <a:lnTo>
                      <a:pt x="49" y="154"/>
                    </a:lnTo>
                    <a:lnTo>
                      <a:pt x="62" y="177"/>
                    </a:lnTo>
                    <a:lnTo>
                      <a:pt x="89" y="222"/>
                    </a:lnTo>
                    <a:lnTo>
                      <a:pt x="126" y="270"/>
                    </a:lnTo>
                    <a:lnTo>
                      <a:pt x="164" y="306"/>
                    </a:lnTo>
                    <a:lnTo>
                      <a:pt x="177" y="306"/>
                    </a:lnTo>
                    <a:lnTo>
                      <a:pt x="186" y="307"/>
                    </a:lnTo>
                    <a:lnTo>
                      <a:pt x="210" y="313"/>
                    </a:lnTo>
                    <a:lnTo>
                      <a:pt x="235" y="340"/>
                    </a:lnTo>
                    <a:lnTo>
                      <a:pt x="251" y="366"/>
                    </a:lnTo>
                    <a:lnTo>
                      <a:pt x="268" y="383"/>
                    </a:lnTo>
                    <a:lnTo>
                      <a:pt x="285" y="409"/>
                    </a:lnTo>
                    <a:lnTo>
                      <a:pt x="336" y="437"/>
                    </a:lnTo>
                    <a:lnTo>
                      <a:pt x="385" y="457"/>
                    </a:lnTo>
                    <a:lnTo>
                      <a:pt x="410" y="466"/>
                    </a:lnTo>
                    <a:lnTo>
                      <a:pt x="453" y="480"/>
                    </a:lnTo>
                    <a:lnTo>
                      <a:pt x="474" y="485"/>
                    </a:lnTo>
                  </a:path>
                </a:pathLst>
              </a:custGeom>
              <a:noFill/>
              <a:ln w="9525" cap="flat" cmpd="sng">
                <a:solidFill>
                  <a:srgbClr val="1E845B"/>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05" name="Shape 105"/>
              <p:cNvSpPr/>
              <p:nvPr/>
            </p:nvSpPr>
            <p:spPr>
              <a:xfrm>
                <a:off x="3468687" y="2217737"/>
                <a:ext cx="365125" cy="747712"/>
              </a:xfrm>
              <a:custGeom>
                <a:avLst/>
                <a:gdLst/>
                <a:ahLst/>
                <a:cxnLst/>
                <a:rect l="0" t="0" r="0" b="0"/>
                <a:pathLst>
                  <a:path w="230" h="471" extrusionOk="0">
                    <a:moveTo>
                      <a:pt x="0" y="462"/>
                    </a:moveTo>
                    <a:lnTo>
                      <a:pt x="11" y="431"/>
                    </a:lnTo>
                    <a:lnTo>
                      <a:pt x="16" y="425"/>
                    </a:lnTo>
                    <a:lnTo>
                      <a:pt x="21" y="432"/>
                    </a:lnTo>
                    <a:lnTo>
                      <a:pt x="16" y="436"/>
                    </a:lnTo>
                    <a:lnTo>
                      <a:pt x="21" y="451"/>
                    </a:lnTo>
                    <a:lnTo>
                      <a:pt x="16" y="456"/>
                    </a:lnTo>
                    <a:lnTo>
                      <a:pt x="16" y="465"/>
                    </a:lnTo>
                    <a:lnTo>
                      <a:pt x="20" y="470"/>
                    </a:lnTo>
                    <a:lnTo>
                      <a:pt x="30" y="471"/>
                    </a:lnTo>
                    <a:lnTo>
                      <a:pt x="40" y="461"/>
                    </a:lnTo>
                    <a:lnTo>
                      <a:pt x="45" y="446"/>
                    </a:lnTo>
                    <a:lnTo>
                      <a:pt x="50" y="422"/>
                    </a:lnTo>
                    <a:lnTo>
                      <a:pt x="50" y="413"/>
                    </a:lnTo>
                    <a:lnTo>
                      <a:pt x="56" y="398"/>
                    </a:lnTo>
                    <a:lnTo>
                      <a:pt x="61" y="384"/>
                    </a:lnTo>
                    <a:lnTo>
                      <a:pt x="66" y="369"/>
                    </a:lnTo>
                    <a:lnTo>
                      <a:pt x="82" y="345"/>
                    </a:lnTo>
                    <a:lnTo>
                      <a:pt x="95" y="341"/>
                    </a:lnTo>
                    <a:lnTo>
                      <a:pt x="107" y="322"/>
                    </a:lnTo>
                    <a:lnTo>
                      <a:pt x="116" y="312"/>
                    </a:lnTo>
                    <a:lnTo>
                      <a:pt x="116" y="302"/>
                    </a:lnTo>
                    <a:lnTo>
                      <a:pt x="122" y="298"/>
                    </a:lnTo>
                    <a:lnTo>
                      <a:pt x="127" y="284"/>
                    </a:lnTo>
                    <a:lnTo>
                      <a:pt x="131" y="288"/>
                    </a:lnTo>
                    <a:lnTo>
                      <a:pt x="141" y="279"/>
                    </a:lnTo>
                    <a:lnTo>
                      <a:pt x="151" y="269"/>
                    </a:lnTo>
                    <a:lnTo>
                      <a:pt x="156" y="264"/>
                    </a:lnTo>
                    <a:lnTo>
                      <a:pt x="151" y="260"/>
                    </a:lnTo>
                    <a:lnTo>
                      <a:pt x="146" y="255"/>
                    </a:lnTo>
                    <a:lnTo>
                      <a:pt x="157" y="235"/>
                    </a:lnTo>
                    <a:lnTo>
                      <a:pt x="161" y="212"/>
                    </a:lnTo>
                    <a:lnTo>
                      <a:pt x="172" y="202"/>
                    </a:lnTo>
                    <a:lnTo>
                      <a:pt x="182" y="202"/>
                    </a:lnTo>
                    <a:lnTo>
                      <a:pt x="196" y="188"/>
                    </a:lnTo>
                    <a:lnTo>
                      <a:pt x="201" y="183"/>
                    </a:lnTo>
                    <a:lnTo>
                      <a:pt x="208" y="151"/>
                    </a:lnTo>
                    <a:lnTo>
                      <a:pt x="208" y="140"/>
                    </a:lnTo>
                    <a:lnTo>
                      <a:pt x="208" y="130"/>
                    </a:lnTo>
                    <a:lnTo>
                      <a:pt x="213" y="127"/>
                    </a:lnTo>
                    <a:lnTo>
                      <a:pt x="213" y="117"/>
                    </a:lnTo>
                    <a:lnTo>
                      <a:pt x="214" y="98"/>
                    </a:lnTo>
                    <a:lnTo>
                      <a:pt x="209" y="93"/>
                    </a:lnTo>
                    <a:lnTo>
                      <a:pt x="204" y="87"/>
                    </a:lnTo>
                    <a:lnTo>
                      <a:pt x="199" y="93"/>
                    </a:lnTo>
                    <a:lnTo>
                      <a:pt x="194" y="96"/>
                    </a:lnTo>
                    <a:lnTo>
                      <a:pt x="185" y="106"/>
                    </a:lnTo>
                    <a:lnTo>
                      <a:pt x="170" y="129"/>
                    </a:lnTo>
                    <a:lnTo>
                      <a:pt x="160" y="149"/>
                    </a:lnTo>
                    <a:lnTo>
                      <a:pt x="145" y="163"/>
                    </a:lnTo>
                    <a:lnTo>
                      <a:pt x="140" y="168"/>
                    </a:lnTo>
                    <a:lnTo>
                      <a:pt x="140" y="149"/>
                    </a:lnTo>
                    <a:lnTo>
                      <a:pt x="145" y="134"/>
                    </a:lnTo>
                    <a:lnTo>
                      <a:pt x="151" y="110"/>
                    </a:lnTo>
                    <a:lnTo>
                      <a:pt x="160" y="91"/>
                    </a:lnTo>
                    <a:lnTo>
                      <a:pt x="166" y="86"/>
                    </a:lnTo>
                    <a:lnTo>
                      <a:pt x="175" y="86"/>
                    </a:lnTo>
                    <a:lnTo>
                      <a:pt x="185" y="86"/>
                    </a:lnTo>
                    <a:lnTo>
                      <a:pt x="190" y="72"/>
                    </a:lnTo>
                    <a:lnTo>
                      <a:pt x="200" y="72"/>
                    </a:lnTo>
                    <a:lnTo>
                      <a:pt x="204" y="67"/>
                    </a:lnTo>
                    <a:lnTo>
                      <a:pt x="214" y="67"/>
                    </a:lnTo>
                    <a:lnTo>
                      <a:pt x="224" y="48"/>
                    </a:lnTo>
                    <a:lnTo>
                      <a:pt x="229" y="45"/>
                    </a:lnTo>
                    <a:lnTo>
                      <a:pt x="229" y="24"/>
                    </a:lnTo>
                    <a:lnTo>
                      <a:pt x="230" y="16"/>
                    </a:lnTo>
                    <a:lnTo>
                      <a:pt x="229" y="12"/>
                    </a:lnTo>
                    <a:lnTo>
                      <a:pt x="227" y="0"/>
                    </a:lnTo>
                    <a:lnTo>
                      <a:pt x="187" y="38"/>
                    </a:lnTo>
                    <a:lnTo>
                      <a:pt x="145" y="82"/>
                    </a:lnTo>
                    <a:lnTo>
                      <a:pt x="104" y="139"/>
                    </a:lnTo>
                    <a:lnTo>
                      <a:pt x="82" y="173"/>
                    </a:lnTo>
                    <a:lnTo>
                      <a:pt x="48" y="244"/>
                    </a:lnTo>
                    <a:lnTo>
                      <a:pt x="32" y="280"/>
                    </a:lnTo>
                    <a:lnTo>
                      <a:pt x="22" y="322"/>
                    </a:lnTo>
                    <a:lnTo>
                      <a:pt x="12" y="357"/>
                    </a:lnTo>
                    <a:lnTo>
                      <a:pt x="7" y="396"/>
                    </a:lnTo>
                    <a:lnTo>
                      <a:pt x="0" y="462"/>
                    </a:lnTo>
                    <a:close/>
                  </a:path>
                </a:pathLst>
              </a:custGeom>
              <a:solidFill>
                <a:srgbClr val="1E845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06" name="Shape 106"/>
              <p:cNvSpPr/>
              <p:nvPr/>
            </p:nvSpPr>
            <p:spPr>
              <a:xfrm>
                <a:off x="3468687" y="2217737"/>
                <a:ext cx="365125" cy="747712"/>
              </a:xfrm>
              <a:custGeom>
                <a:avLst/>
                <a:gdLst/>
                <a:ahLst/>
                <a:cxnLst/>
                <a:rect l="0" t="0" r="0" b="0"/>
                <a:pathLst>
                  <a:path w="230" h="471" extrusionOk="0">
                    <a:moveTo>
                      <a:pt x="0" y="462"/>
                    </a:moveTo>
                    <a:lnTo>
                      <a:pt x="11" y="431"/>
                    </a:lnTo>
                    <a:lnTo>
                      <a:pt x="16" y="425"/>
                    </a:lnTo>
                    <a:lnTo>
                      <a:pt x="21" y="432"/>
                    </a:lnTo>
                    <a:lnTo>
                      <a:pt x="16" y="436"/>
                    </a:lnTo>
                    <a:lnTo>
                      <a:pt x="21" y="451"/>
                    </a:lnTo>
                    <a:lnTo>
                      <a:pt x="16" y="456"/>
                    </a:lnTo>
                    <a:lnTo>
                      <a:pt x="16" y="465"/>
                    </a:lnTo>
                    <a:lnTo>
                      <a:pt x="20" y="470"/>
                    </a:lnTo>
                    <a:lnTo>
                      <a:pt x="30" y="471"/>
                    </a:lnTo>
                    <a:lnTo>
                      <a:pt x="40" y="461"/>
                    </a:lnTo>
                    <a:lnTo>
                      <a:pt x="45" y="446"/>
                    </a:lnTo>
                    <a:lnTo>
                      <a:pt x="50" y="422"/>
                    </a:lnTo>
                    <a:lnTo>
                      <a:pt x="50" y="413"/>
                    </a:lnTo>
                    <a:lnTo>
                      <a:pt x="56" y="398"/>
                    </a:lnTo>
                    <a:lnTo>
                      <a:pt x="61" y="384"/>
                    </a:lnTo>
                    <a:lnTo>
                      <a:pt x="66" y="369"/>
                    </a:lnTo>
                    <a:lnTo>
                      <a:pt x="82" y="345"/>
                    </a:lnTo>
                    <a:lnTo>
                      <a:pt x="95" y="341"/>
                    </a:lnTo>
                    <a:lnTo>
                      <a:pt x="107" y="322"/>
                    </a:lnTo>
                    <a:lnTo>
                      <a:pt x="116" y="312"/>
                    </a:lnTo>
                    <a:lnTo>
                      <a:pt x="116" y="302"/>
                    </a:lnTo>
                    <a:lnTo>
                      <a:pt x="122" y="298"/>
                    </a:lnTo>
                    <a:lnTo>
                      <a:pt x="127" y="284"/>
                    </a:lnTo>
                    <a:lnTo>
                      <a:pt x="131" y="288"/>
                    </a:lnTo>
                    <a:lnTo>
                      <a:pt x="141" y="279"/>
                    </a:lnTo>
                    <a:lnTo>
                      <a:pt x="151" y="269"/>
                    </a:lnTo>
                    <a:lnTo>
                      <a:pt x="156" y="264"/>
                    </a:lnTo>
                    <a:lnTo>
                      <a:pt x="151" y="260"/>
                    </a:lnTo>
                    <a:lnTo>
                      <a:pt x="146" y="255"/>
                    </a:lnTo>
                    <a:lnTo>
                      <a:pt x="157" y="235"/>
                    </a:lnTo>
                    <a:lnTo>
                      <a:pt x="161" y="212"/>
                    </a:lnTo>
                    <a:lnTo>
                      <a:pt x="172" y="202"/>
                    </a:lnTo>
                    <a:lnTo>
                      <a:pt x="182" y="202"/>
                    </a:lnTo>
                    <a:lnTo>
                      <a:pt x="196" y="188"/>
                    </a:lnTo>
                    <a:lnTo>
                      <a:pt x="201" y="183"/>
                    </a:lnTo>
                    <a:lnTo>
                      <a:pt x="208" y="151"/>
                    </a:lnTo>
                    <a:lnTo>
                      <a:pt x="208" y="140"/>
                    </a:lnTo>
                    <a:lnTo>
                      <a:pt x="208" y="130"/>
                    </a:lnTo>
                    <a:lnTo>
                      <a:pt x="213" y="127"/>
                    </a:lnTo>
                    <a:lnTo>
                      <a:pt x="213" y="117"/>
                    </a:lnTo>
                    <a:lnTo>
                      <a:pt x="214" y="98"/>
                    </a:lnTo>
                    <a:lnTo>
                      <a:pt x="209" y="93"/>
                    </a:lnTo>
                    <a:lnTo>
                      <a:pt x="204" y="87"/>
                    </a:lnTo>
                    <a:lnTo>
                      <a:pt x="199" y="93"/>
                    </a:lnTo>
                    <a:lnTo>
                      <a:pt x="194" y="96"/>
                    </a:lnTo>
                    <a:lnTo>
                      <a:pt x="185" y="106"/>
                    </a:lnTo>
                    <a:lnTo>
                      <a:pt x="170" y="129"/>
                    </a:lnTo>
                    <a:lnTo>
                      <a:pt x="160" y="149"/>
                    </a:lnTo>
                    <a:lnTo>
                      <a:pt x="145" y="163"/>
                    </a:lnTo>
                    <a:lnTo>
                      <a:pt x="140" y="168"/>
                    </a:lnTo>
                    <a:lnTo>
                      <a:pt x="140" y="149"/>
                    </a:lnTo>
                    <a:lnTo>
                      <a:pt x="145" y="134"/>
                    </a:lnTo>
                    <a:lnTo>
                      <a:pt x="151" y="110"/>
                    </a:lnTo>
                    <a:lnTo>
                      <a:pt x="160" y="91"/>
                    </a:lnTo>
                    <a:lnTo>
                      <a:pt x="166" y="86"/>
                    </a:lnTo>
                    <a:lnTo>
                      <a:pt x="175" y="86"/>
                    </a:lnTo>
                    <a:lnTo>
                      <a:pt x="185" y="86"/>
                    </a:lnTo>
                    <a:lnTo>
                      <a:pt x="190" y="72"/>
                    </a:lnTo>
                    <a:lnTo>
                      <a:pt x="200" y="72"/>
                    </a:lnTo>
                    <a:lnTo>
                      <a:pt x="204" y="67"/>
                    </a:lnTo>
                    <a:lnTo>
                      <a:pt x="214" y="67"/>
                    </a:lnTo>
                    <a:lnTo>
                      <a:pt x="224" y="48"/>
                    </a:lnTo>
                    <a:lnTo>
                      <a:pt x="229" y="45"/>
                    </a:lnTo>
                    <a:lnTo>
                      <a:pt x="229" y="24"/>
                    </a:lnTo>
                    <a:lnTo>
                      <a:pt x="230" y="16"/>
                    </a:lnTo>
                    <a:lnTo>
                      <a:pt x="229" y="12"/>
                    </a:lnTo>
                    <a:lnTo>
                      <a:pt x="227" y="0"/>
                    </a:lnTo>
                    <a:lnTo>
                      <a:pt x="187" y="38"/>
                    </a:lnTo>
                    <a:lnTo>
                      <a:pt x="145" y="82"/>
                    </a:lnTo>
                    <a:lnTo>
                      <a:pt x="104" y="139"/>
                    </a:lnTo>
                    <a:lnTo>
                      <a:pt x="82" y="173"/>
                    </a:lnTo>
                    <a:lnTo>
                      <a:pt x="48" y="244"/>
                    </a:lnTo>
                    <a:lnTo>
                      <a:pt x="32" y="280"/>
                    </a:lnTo>
                    <a:lnTo>
                      <a:pt x="22" y="322"/>
                    </a:lnTo>
                    <a:lnTo>
                      <a:pt x="12" y="357"/>
                    </a:lnTo>
                    <a:lnTo>
                      <a:pt x="7" y="396"/>
                    </a:lnTo>
                    <a:lnTo>
                      <a:pt x="0" y="462"/>
                    </a:lnTo>
                  </a:path>
                </a:pathLst>
              </a:custGeom>
              <a:noFill/>
              <a:ln w="9525" cap="flat" cmpd="sng">
                <a:solidFill>
                  <a:srgbClr val="1E845B"/>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07" name="Shape 107"/>
              <p:cNvSpPr/>
              <p:nvPr/>
            </p:nvSpPr>
            <p:spPr>
              <a:xfrm>
                <a:off x="3484562" y="2994025"/>
                <a:ext cx="84137" cy="69850"/>
              </a:xfrm>
              <a:custGeom>
                <a:avLst/>
                <a:gdLst/>
                <a:ahLst/>
                <a:cxnLst/>
                <a:rect l="0" t="0" r="0" b="0"/>
                <a:pathLst>
                  <a:path w="53" h="44" extrusionOk="0">
                    <a:moveTo>
                      <a:pt x="5" y="15"/>
                    </a:moveTo>
                    <a:lnTo>
                      <a:pt x="0" y="10"/>
                    </a:lnTo>
                    <a:lnTo>
                      <a:pt x="10" y="0"/>
                    </a:lnTo>
                    <a:lnTo>
                      <a:pt x="15" y="5"/>
                    </a:lnTo>
                    <a:lnTo>
                      <a:pt x="25" y="6"/>
                    </a:lnTo>
                    <a:lnTo>
                      <a:pt x="29" y="10"/>
                    </a:lnTo>
                    <a:lnTo>
                      <a:pt x="34" y="15"/>
                    </a:lnTo>
                    <a:lnTo>
                      <a:pt x="39" y="20"/>
                    </a:lnTo>
                    <a:lnTo>
                      <a:pt x="48" y="20"/>
                    </a:lnTo>
                    <a:lnTo>
                      <a:pt x="53" y="35"/>
                    </a:lnTo>
                    <a:lnTo>
                      <a:pt x="48" y="40"/>
                    </a:lnTo>
                    <a:lnTo>
                      <a:pt x="43" y="44"/>
                    </a:lnTo>
                    <a:lnTo>
                      <a:pt x="38" y="40"/>
                    </a:lnTo>
                    <a:lnTo>
                      <a:pt x="27" y="39"/>
                    </a:lnTo>
                    <a:lnTo>
                      <a:pt x="19" y="30"/>
                    </a:lnTo>
                    <a:lnTo>
                      <a:pt x="10" y="29"/>
                    </a:lnTo>
                    <a:lnTo>
                      <a:pt x="10" y="20"/>
                    </a:lnTo>
                    <a:lnTo>
                      <a:pt x="5" y="15"/>
                    </a:lnTo>
                    <a:close/>
                  </a:path>
                </a:pathLst>
              </a:custGeom>
              <a:solidFill>
                <a:srgbClr val="1E845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08" name="Shape 108"/>
              <p:cNvSpPr/>
              <p:nvPr/>
            </p:nvSpPr>
            <p:spPr>
              <a:xfrm>
                <a:off x="3484562" y="2994025"/>
                <a:ext cx="84137" cy="69850"/>
              </a:xfrm>
              <a:custGeom>
                <a:avLst/>
                <a:gdLst/>
                <a:ahLst/>
                <a:cxnLst/>
                <a:rect l="0" t="0" r="0" b="0"/>
                <a:pathLst>
                  <a:path w="53" h="44" extrusionOk="0">
                    <a:moveTo>
                      <a:pt x="5" y="15"/>
                    </a:moveTo>
                    <a:lnTo>
                      <a:pt x="0" y="10"/>
                    </a:lnTo>
                    <a:lnTo>
                      <a:pt x="10" y="0"/>
                    </a:lnTo>
                    <a:lnTo>
                      <a:pt x="15" y="5"/>
                    </a:lnTo>
                    <a:lnTo>
                      <a:pt x="25" y="6"/>
                    </a:lnTo>
                    <a:lnTo>
                      <a:pt x="29" y="10"/>
                    </a:lnTo>
                    <a:lnTo>
                      <a:pt x="34" y="15"/>
                    </a:lnTo>
                    <a:lnTo>
                      <a:pt x="39" y="20"/>
                    </a:lnTo>
                    <a:lnTo>
                      <a:pt x="48" y="20"/>
                    </a:lnTo>
                    <a:lnTo>
                      <a:pt x="53" y="35"/>
                    </a:lnTo>
                    <a:lnTo>
                      <a:pt x="48" y="40"/>
                    </a:lnTo>
                    <a:lnTo>
                      <a:pt x="43" y="44"/>
                    </a:lnTo>
                    <a:lnTo>
                      <a:pt x="38" y="40"/>
                    </a:lnTo>
                    <a:lnTo>
                      <a:pt x="27" y="39"/>
                    </a:lnTo>
                    <a:lnTo>
                      <a:pt x="19" y="30"/>
                    </a:lnTo>
                    <a:lnTo>
                      <a:pt x="10" y="29"/>
                    </a:lnTo>
                    <a:lnTo>
                      <a:pt x="10" y="20"/>
                    </a:lnTo>
                    <a:lnTo>
                      <a:pt x="5" y="15"/>
                    </a:lnTo>
                  </a:path>
                </a:pathLst>
              </a:custGeom>
              <a:noFill/>
              <a:ln w="9525" cap="flat" cmpd="sng">
                <a:solidFill>
                  <a:srgbClr val="1E845B"/>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09" name="Shape 109"/>
              <p:cNvSpPr/>
              <p:nvPr/>
            </p:nvSpPr>
            <p:spPr>
              <a:xfrm>
                <a:off x="3732212" y="2560637"/>
                <a:ext cx="69850" cy="61912"/>
              </a:xfrm>
              <a:custGeom>
                <a:avLst/>
                <a:gdLst/>
                <a:ahLst/>
                <a:cxnLst/>
                <a:rect l="0" t="0" r="0" b="0"/>
                <a:pathLst>
                  <a:path w="44" h="39" extrusionOk="0">
                    <a:moveTo>
                      <a:pt x="5" y="34"/>
                    </a:moveTo>
                    <a:lnTo>
                      <a:pt x="0" y="29"/>
                    </a:lnTo>
                    <a:lnTo>
                      <a:pt x="0" y="19"/>
                    </a:lnTo>
                    <a:lnTo>
                      <a:pt x="10" y="10"/>
                    </a:lnTo>
                    <a:lnTo>
                      <a:pt x="20" y="0"/>
                    </a:lnTo>
                    <a:lnTo>
                      <a:pt x="25" y="6"/>
                    </a:lnTo>
                    <a:lnTo>
                      <a:pt x="30" y="1"/>
                    </a:lnTo>
                    <a:lnTo>
                      <a:pt x="34" y="6"/>
                    </a:lnTo>
                    <a:lnTo>
                      <a:pt x="39" y="11"/>
                    </a:lnTo>
                    <a:lnTo>
                      <a:pt x="44" y="17"/>
                    </a:lnTo>
                    <a:lnTo>
                      <a:pt x="39" y="20"/>
                    </a:lnTo>
                    <a:lnTo>
                      <a:pt x="33" y="35"/>
                    </a:lnTo>
                    <a:lnTo>
                      <a:pt x="29" y="30"/>
                    </a:lnTo>
                    <a:lnTo>
                      <a:pt x="24" y="35"/>
                    </a:lnTo>
                    <a:lnTo>
                      <a:pt x="15" y="34"/>
                    </a:lnTo>
                    <a:lnTo>
                      <a:pt x="10" y="39"/>
                    </a:lnTo>
                    <a:lnTo>
                      <a:pt x="5" y="34"/>
                    </a:lnTo>
                    <a:close/>
                  </a:path>
                </a:pathLst>
              </a:custGeom>
              <a:solidFill>
                <a:srgbClr val="1E845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10" name="Shape 110"/>
              <p:cNvSpPr/>
              <p:nvPr/>
            </p:nvSpPr>
            <p:spPr>
              <a:xfrm>
                <a:off x="3732212" y="2560637"/>
                <a:ext cx="69850" cy="61912"/>
              </a:xfrm>
              <a:custGeom>
                <a:avLst/>
                <a:gdLst/>
                <a:ahLst/>
                <a:cxnLst/>
                <a:rect l="0" t="0" r="0" b="0"/>
                <a:pathLst>
                  <a:path w="44" h="39" extrusionOk="0">
                    <a:moveTo>
                      <a:pt x="5" y="34"/>
                    </a:moveTo>
                    <a:lnTo>
                      <a:pt x="0" y="29"/>
                    </a:lnTo>
                    <a:lnTo>
                      <a:pt x="0" y="19"/>
                    </a:lnTo>
                    <a:lnTo>
                      <a:pt x="10" y="10"/>
                    </a:lnTo>
                    <a:lnTo>
                      <a:pt x="20" y="0"/>
                    </a:lnTo>
                    <a:lnTo>
                      <a:pt x="25" y="6"/>
                    </a:lnTo>
                    <a:lnTo>
                      <a:pt x="30" y="1"/>
                    </a:lnTo>
                    <a:lnTo>
                      <a:pt x="34" y="6"/>
                    </a:lnTo>
                    <a:lnTo>
                      <a:pt x="39" y="11"/>
                    </a:lnTo>
                    <a:lnTo>
                      <a:pt x="44" y="17"/>
                    </a:lnTo>
                    <a:lnTo>
                      <a:pt x="39" y="20"/>
                    </a:lnTo>
                    <a:lnTo>
                      <a:pt x="33" y="35"/>
                    </a:lnTo>
                    <a:lnTo>
                      <a:pt x="29" y="30"/>
                    </a:lnTo>
                    <a:lnTo>
                      <a:pt x="24" y="35"/>
                    </a:lnTo>
                    <a:lnTo>
                      <a:pt x="15" y="34"/>
                    </a:lnTo>
                    <a:lnTo>
                      <a:pt x="10" y="39"/>
                    </a:lnTo>
                    <a:lnTo>
                      <a:pt x="5" y="34"/>
                    </a:lnTo>
                  </a:path>
                </a:pathLst>
              </a:custGeom>
              <a:noFill/>
              <a:ln w="9525" cap="flat" cmpd="sng">
                <a:solidFill>
                  <a:srgbClr val="1E845B"/>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11" name="Shape 111"/>
              <p:cNvSpPr/>
              <p:nvPr/>
            </p:nvSpPr>
            <p:spPr>
              <a:xfrm>
                <a:off x="3814762" y="2166937"/>
                <a:ext cx="119062" cy="211137"/>
              </a:xfrm>
              <a:custGeom>
                <a:avLst/>
                <a:gdLst/>
                <a:ahLst/>
                <a:cxnLst/>
                <a:rect l="0" t="0" r="0" b="0"/>
                <a:pathLst>
                  <a:path w="75" h="133" extrusionOk="0">
                    <a:moveTo>
                      <a:pt x="5" y="128"/>
                    </a:moveTo>
                    <a:lnTo>
                      <a:pt x="0" y="133"/>
                    </a:lnTo>
                    <a:lnTo>
                      <a:pt x="1" y="125"/>
                    </a:lnTo>
                    <a:lnTo>
                      <a:pt x="1" y="114"/>
                    </a:lnTo>
                    <a:lnTo>
                      <a:pt x="1" y="106"/>
                    </a:lnTo>
                    <a:lnTo>
                      <a:pt x="6" y="101"/>
                    </a:lnTo>
                    <a:lnTo>
                      <a:pt x="16" y="90"/>
                    </a:lnTo>
                    <a:lnTo>
                      <a:pt x="15" y="80"/>
                    </a:lnTo>
                    <a:lnTo>
                      <a:pt x="16" y="72"/>
                    </a:lnTo>
                    <a:lnTo>
                      <a:pt x="16" y="61"/>
                    </a:lnTo>
                    <a:lnTo>
                      <a:pt x="26" y="53"/>
                    </a:lnTo>
                    <a:lnTo>
                      <a:pt x="26" y="43"/>
                    </a:lnTo>
                    <a:lnTo>
                      <a:pt x="28" y="24"/>
                    </a:lnTo>
                    <a:lnTo>
                      <a:pt x="33" y="19"/>
                    </a:lnTo>
                    <a:lnTo>
                      <a:pt x="41" y="10"/>
                    </a:lnTo>
                    <a:lnTo>
                      <a:pt x="46" y="5"/>
                    </a:lnTo>
                    <a:lnTo>
                      <a:pt x="51" y="0"/>
                    </a:lnTo>
                    <a:lnTo>
                      <a:pt x="57" y="5"/>
                    </a:lnTo>
                    <a:lnTo>
                      <a:pt x="72" y="10"/>
                    </a:lnTo>
                    <a:lnTo>
                      <a:pt x="70" y="20"/>
                    </a:lnTo>
                    <a:lnTo>
                      <a:pt x="75" y="24"/>
                    </a:lnTo>
                    <a:lnTo>
                      <a:pt x="75" y="34"/>
                    </a:lnTo>
                    <a:lnTo>
                      <a:pt x="70" y="49"/>
                    </a:lnTo>
                    <a:lnTo>
                      <a:pt x="55" y="63"/>
                    </a:lnTo>
                    <a:lnTo>
                      <a:pt x="50" y="67"/>
                    </a:lnTo>
                    <a:lnTo>
                      <a:pt x="45" y="82"/>
                    </a:lnTo>
                    <a:lnTo>
                      <a:pt x="35" y="92"/>
                    </a:lnTo>
                    <a:lnTo>
                      <a:pt x="19" y="125"/>
                    </a:lnTo>
                    <a:lnTo>
                      <a:pt x="10" y="125"/>
                    </a:lnTo>
                    <a:lnTo>
                      <a:pt x="5" y="128"/>
                    </a:lnTo>
                    <a:close/>
                  </a:path>
                </a:pathLst>
              </a:custGeom>
              <a:solidFill>
                <a:srgbClr val="1E845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12" name="Shape 112"/>
              <p:cNvSpPr/>
              <p:nvPr/>
            </p:nvSpPr>
            <p:spPr>
              <a:xfrm>
                <a:off x="3814762" y="2166937"/>
                <a:ext cx="119062" cy="211137"/>
              </a:xfrm>
              <a:custGeom>
                <a:avLst/>
                <a:gdLst/>
                <a:ahLst/>
                <a:cxnLst/>
                <a:rect l="0" t="0" r="0" b="0"/>
                <a:pathLst>
                  <a:path w="75" h="133" extrusionOk="0">
                    <a:moveTo>
                      <a:pt x="5" y="128"/>
                    </a:moveTo>
                    <a:lnTo>
                      <a:pt x="0" y="133"/>
                    </a:lnTo>
                    <a:lnTo>
                      <a:pt x="1" y="125"/>
                    </a:lnTo>
                    <a:lnTo>
                      <a:pt x="1" y="114"/>
                    </a:lnTo>
                    <a:lnTo>
                      <a:pt x="1" y="106"/>
                    </a:lnTo>
                    <a:lnTo>
                      <a:pt x="6" y="101"/>
                    </a:lnTo>
                    <a:lnTo>
                      <a:pt x="16" y="90"/>
                    </a:lnTo>
                    <a:lnTo>
                      <a:pt x="15" y="80"/>
                    </a:lnTo>
                    <a:lnTo>
                      <a:pt x="16" y="72"/>
                    </a:lnTo>
                    <a:lnTo>
                      <a:pt x="16" y="61"/>
                    </a:lnTo>
                    <a:lnTo>
                      <a:pt x="26" y="53"/>
                    </a:lnTo>
                    <a:lnTo>
                      <a:pt x="26" y="43"/>
                    </a:lnTo>
                    <a:lnTo>
                      <a:pt x="28" y="24"/>
                    </a:lnTo>
                    <a:lnTo>
                      <a:pt x="33" y="19"/>
                    </a:lnTo>
                    <a:lnTo>
                      <a:pt x="41" y="10"/>
                    </a:lnTo>
                    <a:lnTo>
                      <a:pt x="46" y="5"/>
                    </a:lnTo>
                    <a:lnTo>
                      <a:pt x="51" y="0"/>
                    </a:lnTo>
                    <a:lnTo>
                      <a:pt x="57" y="5"/>
                    </a:lnTo>
                    <a:lnTo>
                      <a:pt x="72" y="10"/>
                    </a:lnTo>
                    <a:lnTo>
                      <a:pt x="70" y="20"/>
                    </a:lnTo>
                    <a:lnTo>
                      <a:pt x="75" y="24"/>
                    </a:lnTo>
                    <a:lnTo>
                      <a:pt x="75" y="34"/>
                    </a:lnTo>
                    <a:lnTo>
                      <a:pt x="70" y="49"/>
                    </a:lnTo>
                    <a:lnTo>
                      <a:pt x="55" y="63"/>
                    </a:lnTo>
                    <a:lnTo>
                      <a:pt x="50" y="67"/>
                    </a:lnTo>
                    <a:lnTo>
                      <a:pt x="45" y="82"/>
                    </a:lnTo>
                    <a:lnTo>
                      <a:pt x="35" y="92"/>
                    </a:lnTo>
                    <a:lnTo>
                      <a:pt x="19" y="125"/>
                    </a:lnTo>
                    <a:lnTo>
                      <a:pt x="10" y="125"/>
                    </a:lnTo>
                    <a:lnTo>
                      <a:pt x="5" y="128"/>
                    </a:lnTo>
                  </a:path>
                </a:pathLst>
              </a:custGeom>
              <a:noFill/>
              <a:ln w="9525" cap="flat" cmpd="sng">
                <a:solidFill>
                  <a:srgbClr val="1E845B"/>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13" name="Shape 113"/>
              <p:cNvSpPr/>
              <p:nvPr/>
            </p:nvSpPr>
            <p:spPr>
              <a:xfrm>
                <a:off x="3937000" y="2074862"/>
                <a:ext cx="117475" cy="100012"/>
              </a:xfrm>
              <a:custGeom>
                <a:avLst/>
                <a:gdLst/>
                <a:ahLst/>
                <a:cxnLst/>
                <a:rect l="0" t="0" r="0" b="0"/>
                <a:pathLst>
                  <a:path w="74" h="63" extrusionOk="0">
                    <a:moveTo>
                      <a:pt x="5" y="38"/>
                    </a:moveTo>
                    <a:lnTo>
                      <a:pt x="5" y="39"/>
                    </a:lnTo>
                    <a:lnTo>
                      <a:pt x="0" y="44"/>
                    </a:lnTo>
                    <a:lnTo>
                      <a:pt x="14" y="39"/>
                    </a:lnTo>
                    <a:lnTo>
                      <a:pt x="3" y="49"/>
                    </a:lnTo>
                    <a:lnTo>
                      <a:pt x="9" y="54"/>
                    </a:lnTo>
                    <a:lnTo>
                      <a:pt x="14" y="58"/>
                    </a:lnTo>
                    <a:lnTo>
                      <a:pt x="17" y="63"/>
                    </a:lnTo>
                    <a:lnTo>
                      <a:pt x="27" y="54"/>
                    </a:lnTo>
                    <a:lnTo>
                      <a:pt x="38" y="44"/>
                    </a:lnTo>
                    <a:lnTo>
                      <a:pt x="48" y="35"/>
                    </a:lnTo>
                    <a:lnTo>
                      <a:pt x="53" y="30"/>
                    </a:lnTo>
                    <a:lnTo>
                      <a:pt x="63" y="20"/>
                    </a:lnTo>
                    <a:lnTo>
                      <a:pt x="68" y="16"/>
                    </a:lnTo>
                    <a:lnTo>
                      <a:pt x="72" y="11"/>
                    </a:lnTo>
                    <a:lnTo>
                      <a:pt x="74" y="0"/>
                    </a:lnTo>
                    <a:lnTo>
                      <a:pt x="73" y="2"/>
                    </a:lnTo>
                    <a:lnTo>
                      <a:pt x="60" y="6"/>
                    </a:lnTo>
                    <a:lnTo>
                      <a:pt x="40" y="17"/>
                    </a:lnTo>
                    <a:lnTo>
                      <a:pt x="16" y="32"/>
                    </a:lnTo>
                    <a:lnTo>
                      <a:pt x="5" y="38"/>
                    </a:lnTo>
                    <a:close/>
                  </a:path>
                </a:pathLst>
              </a:custGeom>
              <a:solidFill>
                <a:srgbClr val="1E845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14" name="Shape 114"/>
              <p:cNvSpPr/>
              <p:nvPr/>
            </p:nvSpPr>
            <p:spPr>
              <a:xfrm>
                <a:off x="3937000" y="2074862"/>
                <a:ext cx="117475" cy="100012"/>
              </a:xfrm>
              <a:custGeom>
                <a:avLst/>
                <a:gdLst/>
                <a:ahLst/>
                <a:cxnLst/>
                <a:rect l="0" t="0" r="0" b="0"/>
                <a:pathLst>
                  <a:path w="74" h="63" extrusionOk="0">
                    <a:moveTo>
                      <a:pt x="5" y="38"/>
                    </a:moveTo>
                    <a:lnTo>
                      <a:pt x="5" y="39"/>
                    </a:lnTo>
                    <a:lnTo>
                      <a:pt x="0" y="44"/>
                    </a:lnTo>
                    <a:lnTo>
                      <a:pt x="14" y="39"/>
                    </a:lnTo>
                    <a:lnTo>
                      <a:pt x="3" y="49"/>
                    </a:lnTo>
                    <a:lnTo>
                      <a:pt x="9" y="54"/>
                    </a:lnTo>
                    <a:lnTo>
                      <a:pt x="14" y="58"/>
                    </a:lnTo>
                    <a:lnTo>
                      <a:pt x="17" y="63"/>
                    </a:lnTo>
                    <a:lnTo>
                      <a:pt x="27" y="54"/>
                    </a:lnTo>
                    <a:lnTo>
                      <a:pt x="38" y="44"/>
                    </a:lnTo>
                    <a:lnTo>
                      <a:pt x="48" y="35"/>
                    </a:lnTo>
                    <a:lnTo>
                      <a:pt x="53" y="30"/>
                    </a:lnTo>
                    <a:lnTo>
                      <a:pt x="63" y="20"/>
                    </a:lnTo>
                    <a:lnTo>
                      <a:pt x="68" y="16"/>
                    </a:lnTo>
                    <a:lnTo>
                      <a:pt x="72" y="11"/>
                    </a:lnTo>
                    <a:lnTo>
                      <a:pt x="74" y="0"/>
                    </a:lnTo>
                    <a:lnTo>
                      <a:pt x="73" y="2"/>
                    </a:lnTo>
                    <a:lnTo>
                      <a:pt x="60" y="6"/>
                    </a:lnTo>
                    <a:lnTo>
                      <a:pt x="40" y="17"/>
                    </a:lnTo>
                    <a:lnTo>
                      <a:pt x="16" y="32"/>
                    </a:lnTo>
                    <a:lnTo>
                      <a:pt x="5" y="38"/>
                    </a:lnTo>
                  </a:path>
                </a:pathLst>
              </a:custGeom>
              <a:noFill/>
              <a:ln w="9525" cap="flat" cmpd="sng">
                <a:solidFill>
                  <a:srgbClr val="1E845B"/>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15" name="Shape 115"/>
              <p:cNvSpPr/>
              <p:nvPr/>
            </p:nvSpPr>
            <p:spPr>
              <a:xfrm>
                <a:off x="3883025" y="2108200"/>
                <a:ext cx="260350" cy="296862"/>
              </a:xfrm>
              <a:custGeom>
                <a:avLst/>
                <a:gdLst/>
                <a:ahLst/>
                <a:cxnLst/>
                <a:rect l="0" t="0" r="0" b="0"/>
                <a:pathLst>
                  <a:path w="164" h="187" extrusionOk="0">
                    <a:moveTo>
                      <a:pt x="0" y="187"/>
                    </a:moveTo>
                    <a:lnTo>
                      <a:pt x="1" y="177"/>
                    </a:lnTo>
                    <a:lnTo>
                      <a:pt x="6" y="163"/>
                    </a:lnTo>
                    <a:lnTo>
                      <a:pt x="6" y="153"/>
                    </a:lnTo>
                    <a:lnTo>
                      <a:pt x="6" y="143"/>
                    </a:lnTo>
                    <a:lnTo>
                      <a:pt x="6" y="133"/>
                    </a:lnTo>
                    <a:lnTo>
                      <a:pt x="7" y="124"/>
                    </a:lnTo>
                    <a:lnTo>
                      <a:pt x="17" y="114"/>
                    </a:lnTo>
                    <a:lnTo>
                      <a:pt x="26" y="105"/>
                    </a:lnTo>
                    <a:lnTo>
                      <a:pt x="41" y="91"/>
                    </a:lnTo>
                    <a:lnTo>
                      <a:pt x="41" y="81"/>
                    </a:lnTo>
                    <a:lnTo>
                      <a:pt x="46" y="76"/>
                    </a:lnTo>
                    <a:lnTo>
                      <a:pt x="46" y="66"/>
                    </a:lnTo>
                    <a:lnTo>
                      <a:pt x="56" y="57"/>
                    </a:lnTo>
                    <a:lnTo>
                      <a:pt x="61" y="43"/>
                    </a:lnTo>
                    <a:lnTo>
                      <a:pt x="77" y="28"/>
                    </a:lnTo>
                    <a:lnTo>
                      <a:pt x="82" y="24"/>
                    </a:lnTo>
                    <a:lnTo>
                      <a:pt x="92" y="24"/>
                    </a:lnTo>
                    <a:lnTo>
                      <a:pt x="106" y="9"/>
                    </a:lnTo>
                    <a:lnTo>
                      <a:pt x="111" y="15"/>
                    </a:lnTo>
                    <a:lnTo>
                      <a:pt x="126" y="0"/>
                    </a:lnTo>
                    <a:lnTo>
                      <a:pt x="145" y="0"/>
                    </a:lnTo>
                    <a:lnTo>
                      <a:pt x="155" y="1"/>
                    </a:lnTo>
                    <a:lnTo>
                      <a:pt x="160" y="6"/>
                    </a:lnTo>
                    <a:lnTo>
                      <a:pt x="164" y="10"/>
                    </a:lnTo>
                    <a:lnTo>
                      <a:pt x="164" y="20"/>
                    </a:lnTo>
                    <a:lnTo>
                      <a:pt x="154" y="39"/>
                    </a:lnTo>
                    <a:lnTo>
                      <a:pt x="148" y="44"/>
                    </a:lnTo>
                    <a:lnTo>
                      <a:pt x="138" y="53"/>
                    </a:lnTo>
                    <a:lnTo>
                      <a:pt x="133" y="68"/>
                    </a:lnTo>
                    <a:lnTo>
                      <a:pt x="128" y="82"/>
                    </a:lnTo>
                    <a:lnTo>
                      <a:pt x="123" y="87"/>
                    </a:lnTo>
                    <a:lnTo>
                      <a:pt x="99" y="101"/>
                    </a:lnTo>
                    <a:lnTo>
                      <a:pt x="89" y="111"/>
                    </a:lnTo>
                    <a:lnTo>
                      <a:pt x="79" y="120"/>
                    </a:lnTo>
                    <a:lnTo>
                      <a:pt x="74" y="135"/>
                    </a:lnTo>
                    <a:lnTo>
                      <a:pt x="59" y="140"/>
                    </a:lnTo>
                    <a:lnTo>
                      <a:pt x="49" y="168"/>
                    </a:lnTo>
                    <a:lnTo>
                      <a:pt x="34" y="182"/>
                    </a:lnTo>
                    <a:lnTo>
                      <a:pt x="29" y="187"/>
                    </a:lnTo>
                    <a:lnTo>
                      <a:pt x="20" y="187"/>
                    </a:lnTo>
                    <a:lnTo>
                      <a:pt x="0" y="187"/>
                    </a:lnTo>
                    <a:close/>
                  </a:path>
                </a:pathLst>
              </a:custGeom>
              <a:solidFill>
                <a:srgbClr val="1E845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16" name="Shape 116"/>
              <p:cNvSpPr/>
              <p:nvPr/>
            </p:nvSpPr>
            <p:spPr>
              <a:xfrm>
                <a:off x="3883025" y="2108200"/>
                <a:ext cx="260350" cy="296862"/>
              </a:xfrm>
              <a:custGeom>
                <a:avLst/>
                <a:gdLst/>
                <a:ahLst/>
                <a:cxnLst/>
                <a:rect l="0" t="0" r="0" b="0"/>
                <a:pathLst>
                  <a:path w="164" h="187" extrusionOk="0">
                    <a:moveTo>
                      <a:pt x="0" y="187"/>
                    </a:moveTo>
                    <a:lnTo>
                      <a:pt x="1" y="177"/>
                    </a:lnTo>
                    <a:lnTo>
                      <a:pt x="6" y="163"/>
                    </a:lnTo>
                    <a:lnTo>
                      <a:pt x="6" y="153"/>
                    </a:lnTo>
                    <a:lnTo>
                      <a:pt x="6" y="143"/>
                    </a:lnTo>
                    <a:lnTo>
                      <a:pt x="6" y="133"/>
                    </a:lnTo>
                    <a:lnTo>
                      <a:pt x="7" y="124"/>
                    </a:lnTo>
                    <a:lnTo>
                      <a:pt x="17" y="114"/>
                    </a:lnTo>
                    <a:lnTo>
                      <a:pt x="26" y="105"/>
                    </a:lnTo>
                    <a:lnTo>
                      <a:pt x="41" y="91"/>
                    </a:lnTo>
                    <a:lnTo>
                      <a:pt x="41" y="81"/>
                    </a:lnTo>
                    <a:lnTo>
                      <a:pt x="46" y="76"/>
                    </a:lnTo>
                    <a:lnTo>
                      <a:pt x="46" y="66"/>
                    </a:lnTo>
                    <a:lnTo>
                      <a:pt x="56" y="57"/>
                    </a:lnTo>
                    <a:lnTo>
                      <a:pt x="61" y="43"/>
                    </a:lnTo>
                    <a:lnTo>
                      <a:pt x="77" y="28"/>
                    </a:lnTo>
                    <a:lnTo>
                      <a:pt x="82" y="24"/>
                    </a:lnTo>
                    <a:lnTo>
                      <a:pt x="92" y="24"/>
                    </a:lnTo>
                    <a:lnTo>
                      <a:pt x="106" y="9"/>
                    </a:lnTo>
                    <a:lnTo>
                      <a:pt x="111" y="15"/>
                    </a:lnTo>
                    <a:lnTo>
                      <a:pt x="126" y="0"/>
                    </a:lnTo>
                    <a:lnTo>
                      <a:pt x="145" y="0"/>
                    </a:lnTo>
                    <a:lnTo>
                      <a:pt x="155" y="1"/>
                    </a:lnTo>
                    <a:lnTo>
                      <a:pt x="160" y="6"/>
                    </a:lnTo>
                    <a:lnTo>
                      <a:pt x="164" y="10"/>
                    </a:lnTo>
                    <a:lnTo>
                      <a:pt x="164" y="20"/>
                    </a:lnTo>
                    <a:lnTo>
                      <a:pt x="154" y="39"/>
                    </a:lnTo>
                    <a:lnTo>
                      <a:pt x="148" y="44"/>
                    </a:lnTo>
                    <a:lnTo>
                      <a:pt x="138" y="53"/>
                    </a:lnTo>
                    <a:lnTo>
                      <a:pt x="133" y="68"/>
                    </a:lnTo>
                    <a:lnTo>
                      <a:pt x="128" y="82"/>
                    </a:lnTo>
                    <a:lnTo>
                      <a:pt x="123" y="87"/>
                    </a:lnTo>
                    <a:lnTo>
                      <a:pt x="99" y="101"/>
                    </a:lnTo>
                    <a:lnTo>
                      <a:pt x="89" y="111"/>
                    </a:lnTo>
                    <a:lnTo>
                      <a:pt x="79" y="120"/>
                    </a:lnTo>
                    <a:lnTo>
                      <a:pt x="74" y="135"/>
                    </a:lnTo>
                    <a:lnTo>
                      <a:pt x="59" y="140"/>
                    </a:lnTo>
                    <a:lnTo>
                      <a:pt x="49" y="168"/>
                    </a:lnTo>
                    <a:lnTo>
                      <a:pt x="34" y="182"/>
                    </a:lnTo>
                    <a:lnTo>
                      <a:pt x="29" y="187"/>
                    </a:lnTo>
                    <a:lnTo>
                      <a:pt x="20" y="187"/>
                    </a:lnTo>
                    <a:lnTo>
                      <a:pt x="0" y="187"/>
                    </a:lnTo>
                  </a:path>
                </a:pathLst>
              </a:custGeom>
              <a:noFill/>
              <a:ln w="9525" cap="flat" cmpd="sng">
                <a:solidFill>
                  <a:srgbClr val="1E845B"/>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17" name="Shape 117"/>
              <p:cNvSpPr/>
              <p:nvPr/>
            </p:nvSpPr>
            <p:spPr>
              <a:xfrm>
                <a:off x="4078287" y="2246312"/>
                <a:ext cx="76200" cy="53975"/>
              </a:xfrm>
              <a:custGeom>
                <a:avLst/>
                <a:gdLst/>
                <a:ahLst/>
                <a:cxnLst/>
                <a:rect l="0" t="0" r="0" b="0"/>
                <a:pathLst>
                  <a:path w="48" h="34" extrusionOk="0">
                    <a:moveTo>
                      <a:pt x="38" y="29"/>
                    </a:moveTo>
                    <a:lnTo>
                      <a:pt x="28" y="29"/>
                    </a:lnTo>
                    <a:lnTo>
                      <a:pt x="14" y="34"/>
                    </a:lnTo>
                    <a:lnTo>
                      <a:pt x="4" y="24"/>
                    </a:lnTo>
                    <a:lnTo>
                      <a:pt x="0" y="19"/>
                    </a:lnTo>
                    <a:lnTo>
                      <a:pt x="5" y="15"/>
                    </a:lnTo>
                    <a:lnTo>
                      <a:pt x="10" y="0"/>
                    </a:lnTo>
                    <a:lnTo>
                      <a:pt x="20" y="0"/>
                    </a:lnTo>
                    <a:lnTo>
                      <a:pt x="24" y="5"/>
                    </a:lnTo>
                    <a:lnTo>
                      <a:pt x="39" y="10"/>
                    </a:lnTo>
                    <a:lnTo>
                      <a:pt x="43" y="15"/>
                    </a:lnTo>
                    <a:lnTo>
                      <a:pt x="48" y="20"/>
                    </a:lnTo>
                    <a:lnTo>
                      <a:pt x="38" y="29"/>
                    </a:lnTo>
                    <a:close/>
                  </a:path>
                </a:pathLst>
              </a:custGeom>
              <a:solidFill>
                <a:srgbClr val="1E845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18" name="Shape 118"/>
              <p:cNvSpPr/>
              <p:nvPr/>
            </p:nvSpPr>
            <p:spPr>
              <a:xfrm>
                <a:off x="4078287" y="2246312"/>
                <a:ext cx="76200" cy="53975"/>
              </a:xfrm>
              <a:custGeom>
                <a:avLst/>
                <a:gdLst/>
                <a:ahLst/>
                <a:cxnLst/>
                <a:rect l="0" t="0" r="0" b="0"/>
                <a:pathLst>
                  <a:path w="48" h="34" extrusionOk="0">
                    <a:moveTo>
                      <a:pt x="38" y="29"/>
                    </a:moveTo>
                    <a:lnTo>
                      <a:pt x="28" y="29"/>
                    </a:lnTo>
                    <a:lnTo>
                      <a:pt x="14" y="34"/>
                    </a:lnTo>
                    <a:lnTo>
                      <a:pt x="4" y="24"/>
                    </a:lnTo>
                    <a:lnTo>
                      <a:pt x="0" y="19"/>
                    </a:lnTo>
                    <a:lnTo>
                      <a:pt x="5" y="15"/>
                    </a:lnTo>
                    <a:lnTo>
                      <a:pt x="10" y="0"/>
                    </a:lnTo>
                    <a:lnTo>
                      <a:pt x="20" y="0"/>
                    </a:lnTo>
                    <a:lnTo>
                      <a:pt x="24" y="5"/>
                    </a:lnTo>
                    <a:lnTo>
                      <a:pt x="39" y="10"/>
                    </a:lnTo>
                    <a:lnTo>
                      <a:pt x="43" y="15"/>
                    </a:lnTo>
                    <a:lnTo>
                      <a:pt x="48" y="20"/>
                    </a:lnTo>
                    <a:lnTo>
                      <a:pt x="38" y="29"/>
                    </a:lnTo>
                  </a:path>
                </a:pathLst>
              </a:custGeom>
              <a:noFill/>
              <a:ln w="9525" cap="flat" cmpd="sng">
                <a:solidFill>
                  <a:srgbClr val="1E845B"/>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19" name="Shape 119"/>
              <p:cNvSpPr/>
              <p:nvPr/>
            </p:nvSpPr>
            <p:spPr>
              <a:xfrm>
                <a:off x="4216400" y="2300287"/>
                <a:ext cx="98425" cy="153987"/>
              </a:xfrm>
              <a:custGeom>
                <a:avLst/>
                <a:gdLst/>
                <a:ahLst/>
                <a:cxnLst/>
                <a:rect l="0" t="0" r="0" b="0"/>
                <a:pathLst>
                  <a:path w="62" h="97" extrusionOk="0">
                    <a:moveTo>
                      <a:pt x="23" y="87"/>
                    </a:moveTo>
                    <a:lnTo>
                      <a:pt x="12" y="97"/>
                    </a:lnTo>
                    <a:lnTo>
                      <a:pt x="13" y="87"/>
                    </a:lnTo>
                    <a:lnTo>
                      <a:pt x="18" y="82"/>
                    </a:lnTo>
                    <a:lnTo>
                      <a:pt x="18" y="73"/>
                    </a:lnTo>
                    <a:lnTo>
                      <a:pt x="18" y="63"/>
                    </a:lnTo>
                    <a:lnTo>
                      <a:pt x="13" y="58"/>
                    </a:lnTo>
                    <a:lnTo>
                      <a:pt x="14" y="49"/>
                    </a:lnTo>
                    <a:lnTo>
                      <a:pt x="14" y="39"/>
                    </a:lnTo>
                    <a:lnTo>
                      <a:pt x="9" y="34"/>
                    </a:lnTo>
                    <a:lnTo>
                      <a:pt x="4" y="29"/>
                    </a:lnTo>
                    <a:lnTo>
                      <a:pt x="0" y="24"/>
                    </a:lnTo>
                    <a:lnTo>
                      <a:pt x="0" y="15"/>
                    </a:lnTo>
                    <a:lnTo>
                      <a:pt x="0" y="5"/>
                    </a:lnTo>
                    <a:lnTo>
                      <a:pt x="5" y="0"/>
                    </a:lnTo>
                    <a:lnTo>
                      <a:pt x="15" y="0"/>
                    </a:lnTo>
                    <a:lnTo>
                      <a:pt x="24" y="10"/>
                    </a:lnTo>
                    <a:lnTo>
                      <a:pt x="34" y="20"/>
                    </a:lnTo>
                    <a:lnTo>
                      <a:pt x="43" y="20"/>
                    </a:lnTo>
                    <a:lnTo>
                      <a:pt x="43" y="30"/>
                    </a:lnTo>
                    <a:lnTo>
                      <a:pt x="53" y="30"/>
                    </a:lnTo>
                    <a:lnTo>
                      <a:pt x="62" y="41"/>
                    </a:lnTo>
                    <a:lnTo>
                      <a:pt x="57" y="44"/>
                    </a:lnTo>
                    <a:lnTo>
                      <a:pt x="57" y="54"/>
                    </a:lnTo>
                    <a:lnTo>
                      <a:pt x="57" y="65"/>
                    </a:lnTo>
                    <a:lnTo>
                      <a:pt x="52" y="70"/>
                    </a:lnTo>
                    <a:lnTo>
                      <a:pt x="37" y="73"/>
                    </a:lnTo>
                    <a:lnTo>
                      <a:pt x="32" y="78"/>
                    </a:lnTo>
                    <a:lnTo>
                      <a:pt x="23" y="87"/>
                    </a:lnTo>
                    <a:close/>
                  </a:path>
                </a:pathLst>
              </a:custGeom>
              <a:solidFill>
                <a:srgbClr val="1E845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20" name="Shape 120"/>
              <p:cNvSpPr/>
              <p:nvPr/>
            </p:nvSpPr>
            <p:spPr>
              <a:xfrm>
                <a:off x="4216400" y="2300287"/>
                <a:ext cx="98425" cy="153987"/>
              </a:xfrm>
              <a:custGeom>
                <a:avLst/>
                <a:gdLst/>
                <a:ahLst/>
                <a:cxnLst/>
                <a:rect l="0" t="0" r="0" b="0"/>
                <a:pathLst>
                  <a:path w="62" h="97" extrusionOk="0">
                    <a:moveTo>
                      <a:pt x="23" y="87"/>
                    </a:moveTo>
                    <a:lnTo>
                      <a:pt x="12" y="97"/>
                    </a:lnTo>
                    <a:lnTo>
                      <a:pt x="13" y="87"/>
                    </a:lnTo>
                    <a:lnTo>
                      <a:pt x="18" y="82"/>
                    </a:lnTo>
                    <a:lnTo>
                      <a:pt x="18" y="73"/>
                    </a:lnTo>
                    <a:lnTo>
                      <a:pt x="18" y="63"/>
                    </a:lnTo>
                    <a:lnTo>
                      <a:pt x="13" y="58"/>
                    </a:lnTo>
                    <a:lnTo>
                      <a:pt x="14" y="49"/>
                    </a:lnTo>
                    <a:lnTo>
                      <a:pt x="14" y="39"/>
                    </a:lnTo>
                    <a:lnTo>
                      <a:pt x="9" y="34"/>
                    </a:lnTo>
                    <a:lnTo>
                      <a:pt x="4" y="29"/>
                    </a:lnTo>
                    <a:lnTo>
                      <a:pt x="0" y="24"/>
                    </a:lnTo>
                    <a:lnTo>
                      <a:pt x="0" y="15"/>
                    </a:lnTo>
                    <a:lnTo>
                      <a:pt x="0" y="5"/>
                    </a:lnTo>
                    <a:lnTo>
                      <a:pt x="5" y="0"/>
                    </a:lnTo>
                    <a:lnTo>
                      <a:pt x="15" y="0"/>
                    </a:lnTo>
                    <a:lnTo>
                      <a:pt x="24" y="10"/>
                    </a:lnTo>
                    <a:lnTo>
                      <a:pt x="34" y="20"/>
                    </a:lnTo>
                    <a:lnTo>
                      <a:pt x="43" y="20"/>
                    </a:lnTo>
                    <a:lnTo>
                      <a:pt x="43" y="30"/>
                    </a:lnTo>
                    <a:lnTo>
                      <a:pt x="53" y="30"/>
                    </a:lnTo>
                    <a:lnTo>
                      <a:pt x="62" y="41"/>
                    </a:lnTo>
                    <a:lnTo>
                      <a:pt x="57" y="44"/>
                    </a:lnTo>
                    <a:lnTo>
                      <a:pt x="57" y="54"/>
                    </a:lnTo>
                    <a:lnTo>
                      <a:pt x="57" y="65"/>
                    </a:lnTo>
                    <a:lnTo>
                      <a:pt x="52" y="70"/>
                    </a:lnTo>
                    <a:lnTo>
                      <a:pt x="37" y="73"/>
                    </a:lnTo>
                    <a:lnTo>
                      <a:pt x="32" y="78"/>
                    </a:lnTo>
                    <a:lnTo>
                      <a:pt x="23" y="87"/>
                    </a:lnTo>
                  </a:path>
                </a:pathLst>
              </a:custGeom>
              <a:noFill/>
              <a:ln w="9525" cap="flat" cmpd="sng">
                <a:solidFill>
                  <a:srgbClr val="1E845B"/>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21" name="Shape 121"/>
              <p:cNvSpPr/>
              <p:nvPr/>
            </p:nvSpPr>
            <p:spPr>
              <a:xfrm>
                <a:off x="4191000" y="2378075"/>
                <a:ext cx="53975" cy="76200"/>
              </a:xfrm>
              <a:custGeom>
                <a:avLst/>
                <a:gdLst/>
                <a:ahLst/>
                <a:cxnLst/>
                <a:rect l="0" t="0" r="0" b="0"/>
                <a:pathLst>
                  <a:path w="34" h="48" extrusionOk="0">
                    <a:moveTo>
                      <a:pt x="20" y="0"/>
                    </a:moveTo>
                    <a:lnTo>
                      <a:pt x="30" y="0"/>
                    </a:lnTo>
                    <a:lnTo>
                      <a:pt x="25" y="4"/>
                    </a:lnTo>
                    <a:lnTo>
                      <a:pt x="29" y="9"/>
                    </a:lnTo>
                    <a:lnTo>
                      <a:pt x="29" y="19"/>
                    </a:lnTo>
                    <a:lnTo>
                      <a:pt x="34" y="24"/>
                    </a:lnTo>
                    <a:lnTo>
                      <a:pt x="34" y="33"/>
                    </a:lnTo>
                    <a:lnTo>
                      <a:pt x="29" y="38"/>
                    </a:lnTo>
                    <a:lnTo>
                      <a:pt x="24" y="43"/>
                    </a:lnTo>
                    <a:lnTo>
                      <a:pt x="19" y="48"/>
                    </a:lnTo>
                    <a:lnTo>
                      <a:pt x="9" y="48"/>
                    </a:lnTo>
                    <a:lnTo>
                      <a:pt x="4" y="43"/>
                    </a:lnTo>
                    <a:lnTo>
                      <a:pt x="5" y="33"/>
                    </a:lnTo>
                    <a:lnTo>
                      <a:pt x="5" y="24"/>
                    </a:lnTo>
                    <a:lnTo>
                      <a:pt x="0" y="19"/>
                    </a:lnTo>
                    <a:lnTo>
                      <a:pt x="5" y="14"/>
                    </a:lnTo>
                    <a:lnTo>
                      <a:pt x="5" y="4"/>
                    </a:lnTo>
                    <a:lnTo>
                      <a:pt x="20" y="0"/>
                    </a:lnTo>
                    <a:close/>
                  </a:path>
                </a:pathLst>
              </a:custGeom>
              <a:solidFill>
                <a:srgbClr val="1E845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22" name="Shape 122"/>
              <p:cNvSpPr/>
              <p:nvPr/>
            </p:nvSpPr>
            <p:spPr>
              <a:xfrm>
                <a:off x="4191000" y="2378075"/>
                <a:ext cx="53975" cy="76200"/>
              </a:xfrm>
              <a:custGeom>
                <a:avLst/>
                <a:gdLst/>
                <a:ahLst/>
                <a:cxnLst/>
                <a:rect l="0" t="0" r="0" b="0"/>
                <a:pathLst>
                  <a:path w="34" h="48" extrusionOk="0">
                    <a:moveTo>
                      <a:pt x="20" y="0"/>
                    </a:moveTo>
                    <a:lnTo>
                      <a:pt x="30" y="0"/>
                    </a:lnTo>
                    <a:lnTo>
                      <a:pt x="25" y="4"/>
                    </a:lnTo>
                    <a:lnTo>
                      <a:pt x="29" y="9"/>
                    </a:lnTo>
                    <a:lnTo>
                      <a:pt x="29" y="19"/>
                    </a:lnTo>
                    <a:lnTo>
                      <a:pt x="34" y="24"/>
                    </a:lnTo>
                    <a:lnTo>
                      <a:pt x="34" y="33"/>
                    </a:lnTo>
                    <a:lnTo>
                      <a:pt x="29" y="38"/>
                    </a:lnTo>
                    <a:lnTo>
                      <a:pt x="24" y="43"/>
                    </a:lnTo>
                    <a:lnTo>
                      <a:pt x="19" y="48"/>
                    </a:lnTo>
                    <a:lnTo>
                      <a:pt x="9" y="48"/>
                    </a:lnTo>
                    <a:lnTo>
                      <a:pt x="4" y="43"/>
                    </a:lnTo>
                    <a:lnTo>
                      <a:pt x="5" y="33"/>
                    </a:lnTo>
                    <a:lnTo>
                      <a:pt x="5" y="24"/>
                    </a:lnTo>
                    <a:lnTo>
                      <a:pt x="0" y="19"/>
                    </a:lnTo>
                    <a:lnTo>
                      <a:pt x="5" y="14"/>
                    </a:lnTo>
                    <a:lnTo>
                      <a:pt x="5" y="4"/>
                    </a:lnTo>
                    <a:lnTo>
                      <a:pt x="20" y="0"/>
                    </a:lnTo>
                  </a:path>
                </a:pathLst>
              </a:custGeom>
              <a:noFill/>
              <a:ln w="9525" cap="flat" cmpd="sng">
                <a:solidFill>
                  <a:srgbClr val="1E845B"/>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23" name="Shape 123"/>
              <p:cNvSpPr/>
              <p:nvPr/>
            </p:nvSpPr>
            <p:spPr>
              <a:xfrm>
                <a:off x="4826000" y="2182812"/>
                <a:ext cx="152400" cy="117475"/>
              </a:xfrm>
              <a:custGeom>
                <a:avLst/>
                <a:gdLst/>
                <a:ahLst/>
                <a:cxnLst/>
                <a:rect l="0" t="0" r="0" b="0"/>
                <a:pathLst>
                  <a:path w="96" h="74" extrusionOk="0">
                    <a:moveTo>
                      <a:pt x="5" y="0"/>
                    </a:moveTo>
                    <a:lnTo>
                      <a:pt x="0" y="14"/>
                    </a:lnTo>
                    <a:lnTo>
                      <a:pt x="9" y="24"/>
                    </a:lnTo>
                    <a:lnTo>
                      <a:pt x="14" y="29"/>
                    </a:lnTo>
                    <a:lnTo>
                      <a:pt x="17" y="34"/>
                    </a:lnTo>
                    <a:lnTo>
                      <a:pt x="27" y="34"/>
                    </a:lnTo>
                    <a:lnTo>
                      <a:pt x="46" y="44"/>
                    </a:lnTo>
                    <a:lnTo>
                      <a:pt x="51" y="49"/>
                    </a:lnTo>
                    <a:lnTo>
                      <a:pt x="60" y="59"/>
                    </a:lnTo>
                    <a:lnTo>
                      <a:pt x="65" y="64"/>
                    </a:lnTo>
                    <a:lnTo>
                      <a:pt x="74" y="73"/>
                    </a:lnTo>
                    <a:lnTo>
                      <a:pt x="85" y="74"/>
                    </a:lnTo>
                    <a:lnTo>
                      <a:pt x="89" y="69"/>
                    </a:lnTo>
                    <a:lnTo>
                      <a:pt x="96" y="64"/>
                    </a:lnTo>
                    <a:lnTo>
                      <a:pt x="89" y="59"/>
                    </a:lnTo>
                    <a:lnTo>
                      <a:pt x="80" y="49"/>
                    </a:lnTo>
                    <a:lnTo>
                      <a:pt x="72" y="40"/>
                    </a:lnTo>
                    <a:lnTo>
                      <a:pt x="67" y="34"/>
                    </a:lnTo>
                    <a:lnTo>
                      <a:pt x="58" y="25"/>
                    </a:lnTo>
                    <a:lnTo>
                      <a:pt x="43" y="20"/>
                    </a:lnTo>
                    <a:lnTo>
                      <a:pt x="38" y="15"/>
                    </a:lnTo>
                    <a:lnTo>
                      <a:pt x="29" y="5"/>
                    </a:lnTo>
                    <a:lnTo>
                      <a:pt x="19" y="5"/>
                    </a:lnTo>
                    <a:lnTo>
                      <a:pt x="5" y="0"/>
                    </a:lnTo>
                    <a:close/>
                  </a:path>
                </a:pathLst>
              </a:custGeom>
              <a:solidFill>
                <a:srgbClr val="B2D1E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24" name="Shape 124"/>
              <p:cNvSpPr/>
              <p:nvPr/>
            </p:nvSpPr>
            <p:spPr>
              <a:xfrm>
                <a:off x="4826000" y="2182812"/>
                <a:ext cx="152400" cy="117475"/>
              </a:xfrm>
              <a:custGeom>
                <a:avLst/>
                <a:gdLst/>
                <a:ahLst/>
                <a:cxnLst/>
                <a:rect l="0" t="0" r="0" b="0"/>
                <a:pathLst>
                  <a:path w="96" h="74" extrusionOk="0">
                    <a:moveTo>
                      <a:pt x="5" y="0"/>
                    </a:moveTo>
                    <a:lnTo>
                      <a:pt x="0" y="14"/>
                    </a:lnTo>
                    <a:lnTo>
                      <a:pt x="9" y="24"/>
                    </a:lnTo>
                    <a:lnTo>
                      <a:pt x="14" y="29"/>
                    </a:lnTo>
                    <a:lnTo>
                      <a:pt x="17" y="34"/>
                    </a:lnTo>
                    <a:lnTo>
                      <a:pt x="27" y="34"/>
                    </a:lnTo>
                    <a:lnTo>
                      <a:pt x="46" y="44"/>
                    </a:lnTo>
                    <a:lnTo>
                      <a:pt x="51" y="49"/>
                    </a:lnTo>
                    <a:lnTo>
                      <a:pt x="60" y="59"/>
                    </a:lnTo>
                    <a:lnTo>
                      <a:pt x="65" y="64"/>
                    </a:lnTo>
                    <a:lnTo>
                      <a:pt x="74" y="73"/>
                    </a:lnTo>
                    <a:lnTo>
                      <a:pt x="85" y="74"/>
                    </a:lnTo>
                    <a:lnTo>
                      <a:pt x="89" y="69"/>
                    </a:lnTo>
                    <a:lnTo>
                      <a:pt x="96" y="64"/>
                    </a:lnTo>
                    <a:lnTo>
                      <a:pt x="89" y="59"/>
                    </a:lnTo>
                    <a:lnTo>
                      <a:pt x="80" y="49"/>
                    </a:lnTo>
                    <a:lnTo>
                      <a:pt x="72" y="40"/>
                    </a:lnTo>
                    <a:lnTo>
                      <a:pt x="67" y="34"/>
                    </a:lnTo>
                    <a:lnTo>
                      <a:pt x="58" y="25"/>
                    </a:lnTo>
                    <a:lnTo>
                      <a:pt x="43" y="20"/>
                    </a:lnTo>
                    <a:lnTo>
                      <a:pt x="38" y="15"/>
                    </a:lnTo>
                    <a:lnTo>
                      <a:pt x="29" y="5"/>
                    </a:lnTo>
                    <a:lnTo>
                      <a:pt x="19" y="5"/>
                    </a:lnTo>
                    <a:lnTo>
                      <a:pt x="5" y="0"/>
                    </a:lnTo>
                  </a:path>
                </a:pathLst>
              </a:custGeom>
              <a:noFill/>
              <a:ln w="9525" cap="flat" cmpd="sng">
                <a:solidFill>
                  <a:srgbClr val="B2D1E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25" name="Shape 125"/>
              <p:cNvSpPr/>
              <p:nvPr/>
            </p:nvSpPr>
            <p:spPr>
              <a:xfrm>
                <a:off x="4895850" y="2160587"/>
                <a:ext cx="46037" cy="23812"/>
              </a:xfrm>
              <a:custGeom>
                <a:avLst/>
                <a:gdLst/>
                <a:ahLst/>
                <a:cxnLst/>
                <a:rect l="0" t="0" r="0" b="0"/>
                <a:pathLst>
                  <a:path w="29" h="15" extrusionOk="0">
                    <a:moveTo>
                      <a:pt x="0" y="5"/>
                    </a:moveTo>
                    <a:lnTo>
                      <a:pt x="4" y="10"/>
                    </a:lnTo>
                    <a:lnTo>
                      <a:pt x="14" y="9"/>
                    </a:lnTo>
                    <a:lnTo>
                      <a:pt x="24" y="10"/>
                    </a:lnTo>
                    <a:lnTo>
                      <a:pt x="28" y="15"/>
                    </a:lnTo>
                    <a:lnTo>
                      <a:pt x="29" y="5"/>
                    </a:lnTo>
                    <a:lnTo>
                      <a:pt x="24" y="0"/>
                    </a:lnTo>
                    <a:lnTo>
                      <a:pt x="14" y="0"/>
                    </a:lnTo>
                    <a:lnTo>
                      <a:pt x="9" y="5"/>
                    </a:lnTo>
                    <a:lnTo>
                      <a:pt x="0" y="5"/>
                    </a:lnTo>
                    <a:close/>
                  </a:path>
                </a:pathLst>
              </a:custGeom>
              <a:solidFill>
                <a:srgbClr val="B2D1E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26" name="Shape 126"/>
              <p:cNvSpPr/>
              <p:nvPr/>
            </p:nvSpPr>
            <p:spPr>
              <a:xfrm>
                <a:off x="4895850" y="2160587"/>
                <a:ext cx="46037" cy="23812"/>
              </a:xfrm>
              <a:custGeom>
                <a:avLst/>
                <a:gdLst/>
                <a:ahLst/>
                <a:cxnLst/>
                <a:rect l="0" t="0" r="0" b="0"/>
                <a:pathLst>
                  <a:path w="29" h="15" extrusionOk="0">
                    <a:moveTo>
                      <a:pt x="0" y="5"/>
                    </a:moveTo>
                    <a:lnTo>
                      <a:pt x="4" y="10"/>
                    </a:lnTo>
                    <a:lnTo>
                      <a:pt x="14" y="9"/>
                    </a:lnTo>
                    <a:lnTo>
                      <a:pt x="24" y="10"/>
                    </a:lnTo>
                    <a:lnTo>
                      <a:pt x="28" y="15"/>
                    </a:lnTo>
                    <a:lnTo>
                      <a:pt x="29" y="5"/>
                    </a:lnTo>
                    <a:lnTo>
                      <a:pt x="24" y="0"/>
                    </a:lnTo>
                    <a:lnTo>
                      <a:pt x="14" y="0"/>
                    </a:lnTo>
                    <a:lnTo>
                      <a:pt x="9" y="5"/>
                    </a:lnTo>
                    <a:lnTo>
                      <a:pt x="0" y="5"/>
                    </a:lnTo>
                  </a:path>
                </a:pathLst>
              </a:custGeom>
              <a:noFill/>
              <a:ln w="9525" cap="flat" cmpd="sng">
                <a:solidFill>
                  <a:srgbClr val="B2D1E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27" name="Shape 127"/>
              <p:cNvSpPr/>
              <p:nvPr/>
            </p:nvSpPr>
            <p:spPr>
              <a:xfrm>
                <a:off x="5170487" y="2252662"/>
                <a:ext cx="41275" cy="44450"/>
              </a:xfrm>
              <a:custGeom>
                <a:avLst/>
                <a:gdLst/>
                <a:ahLst/>
                <a:cxnLst/>
                <a:rect l="0" t="0" r="0" b="0"/>
                <a:pathLst>
                  <a:path w="26" h="28" extrusionOk="0">
                    <a:moveTo>
                      <a:pt x="0" y="7"/>
                    </a:moveTo>
                    <a:lnTo>
                      <a:pt x="0" y="7"/>
                    </a:lnTo>
                    <a:lnTo>
                      <a:pt x="19" y="28"/>
                    </a:lnTo>
                    <a:lnTo>
                      <a:pt x="26" y="19"/>
                    </a:lnTo>
                    <a:lnTo>
                      <a:pt x="7" y="0"/>
                    </a:lnTo>
                    <a:lnTo>
                      <a:pt x="0" y="7"/>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28" name="Shape 128"/>
              <p:cNvSpPr/>
              <p:nvPr/>
            </p:nvSpPr>
            <p:spPr>
              <a:xfrm>
                <a:off x="5137150" y="2222500"/>
                <a:ext cx="44450" cy="41275"/>
              </a:xfrm>
              <a:custGeom>
                <a:avLst/>
                <a:gdLst/>
                <a:ahLst/>
                <a:cxnLst/>
                <a:rect l="0" t="0" r="0" b="0"/>
                <a:pathLst>
                  <a:path w="28" h="26" extrusionOk="0">
                    <a:moveTo>
                      <a:pt x="0" y="8"/>
                    </a:moveTo>
                    <a:lnTo>
                      <a:pt x="0" y="8"/>
                    </a:lnTo>
                    <a:lnTo>
                      <a:pt x="21" y="26"/>
                    </a:lnTo>
                    <a:lnTo>
                      <a:pt x="28" y="19"/>
                    </a:lnTo>
                    <a:lnTo>
                      <a:pt x="8" y="0"/>
                    </a:lnTo>
                    <a:lnTo>
                      <a:pt x="0" y="8"/>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29" name="Shape 129"/>
              <p:cNvSpPr/>
              <p:nvPr/>
            </p:nvSpPr>
            <p:spPr>
              <a:xfrm>
                <a:off x="5103812" y="2193925"/>
                <a:ext cx="46037" cy="41275"/>
              </a:xfrm>
              <a:custGeom>
                <a:avLst/>
                <a:gdLst/>
                <a:ahLst/>
                <a:cxnLst/>
                <a:rect l="0" t="0" r="0" b="0"/>
                <a:pathLst>
                  <a:path w="29" h="26" extrusionOk="0">
                    <a:moveTo>
                      <a:pt x="0" y="9"/>
                    </a:moveTo>
                    <a:lnTo>
                      <a:pt x="0" y="8"/>
                    </a:lnTo>
                    <a:lnTo>
                      <a:pt x="21" y="26"/>
                    </a:lnTo>
                    <a:lnTo>
                      <a:pt x="29" y="18"/>
                    </a:lnTo>
                    <a:lnTo>
                      <a:pt x="8" y="0"/>
                    </a:lnTo>
                    <a:lnTo>
                      <a:pt x="0" y="9"/>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30" name="Shape 130"/>
              <p:cNvSpPr/>
              <p:nvPr/>
            </p:nvSpPr>
            <p:spPr>
              <a:xfrm>
                <a:off x="5070475" y="2166937"/>
                <a:ext cx="46037" cy="41275"/>
              </a:xfrm>
              <a:custGeom>
                <a:avLst/>
                <a:gdLst/>
                <a:ahLst/>
                <a:cxnLst/>
                <a:rect l="0" t="0" r="0" b="0"/>
                <a:pathLst>
                  <a:path w="29" h="26" extrusionOk="0">
                    <a:moveTo>
                      <a:pt x="1" y="9"/>
                    </a:moveTo>
                    <a:lnTo>
                      <a:pt x="0" y="9"/>
                    </a:lnTo>
                    <a:lnTo>
                      <a:pt x="21" y="26"/>
                    </a:lnTo>
                    <a:lnTo>
                      <a:pt x="29" y="17"/>
                    </a:lnTo>
                    <a:lnTo>
                      <a:pt x="7" y="0"/>
                    </a:lnTo>
                    <a:lnTo>
                      <a:pt x="6" y="0"/>
                    </a:lnTo>
                    <a:lnTo>
                      <a:pt x="1" y="9"/>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31" name="Shape 131"/>
              <p:cNvSpPr/>
              <p:nvPr/>
            </p:nvSpPr>
            <p:spPr>
              <a:xfrm>
                <a:off x="5035550" y="2143125"/>
                <a:ext cx="44450" cy="38100"/>
              </a:xfrm>
              <a:custGeom>
                <a:avLst/>
                <a:gdLst/>
                <a:ahLst/>
                <a:cxnLst/>
                <a:rect l="0" t="0" r="0" b="0"/>
                <a:pathLst>
                  <a:path w="28" h="24" extrusionOk="0">
                    <a:moveTo>
                      <a:pt x="0" y="8"/>
                    </a:moveTo>
                    <a:lnTo>
                      <a:pt x="0" y="8"/>
                    </a:lnTo>
                    <a:lnTo>
                      <a:pt x="23" y="24"/>
                    </a:lnTo>
                    <a:lnTo>
                      <a:pt x="28" y="15"/>
                    </a:lnTo>
                    <a:lnTo>
                      <a:pt x="5" y="0"/>
                    </a:lnTo>
                    <a:lnTo>
                      <a:pt x="0" y="8"/>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32" name="Shape 132"/>
              <p:cNvSpPr/>
              <p:nvPr/>
            </p:nvSpPr>
            <p:spPr>
              <a:xfrm>
                <a:off x="4999037" y="2117725"/>
                <a:ext cx="44450" cy="38100"/>
              </a:xfrm>
              <a:custGeom>
                <a:avLst/>
                <a:gdLst/>
                <a:ahLst/>
                <a:cxnLst/>
                <a:rect l="0" t="0" r="0" b="0"/>
                <a:pathLst>
                  <a:path w="28" h="24" extrusionOk="0">
                    <a:moveTo>
                      <a:pt x="0" y="11"/>
                    </a:moveTo>
                    <a:lnTo>
                      <a:pt x="0" y="11"/>
                    </a:lnTo>
                    <a:lnTo>
                      <a:pt x="23" y="24"/>
                    </a:lnTo>
                    <a:lnTo>
                      <a:pt x="28" y="16"/>
                    </a:lnTo>
                    <a:lnTo>
                      <a:pt x="7" y="0"/>
                    </a:lnTo>
                    <a:lnTo>
                      <a:pt x="0" y="11"/>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33" name="Shape 133"/>
              <p:cNvSpPr/>
              <p:nvPr/>
            </p:nvSpPr>
            <p:spPr>
              <a:xfrm>
                <a:off x="4960937" y="2097087"/>
                <a:ext cx="49212" cy="38100"/>
              </a:xfrm>
              <a:custGeom>
                <a:avLst/>
                <a:gdLst/>
                <a:ahLst/>
                <a:cxnLst/>
                <a:rect l="0" t="0" r="0" b="0"/>
                <a:pathLst>
                  <a:path w="31" h="24" extrusionOk="0">
                    <a:moveTo>
                      <a:pt x="0" y="10"/>
                    </a:moveTo>
                    <a:lnTo>
                      <a:pt x="0" y="10"/>
                    </a:lnTo>
                    <a:lnTo>
                      <a:pt x="24" y="24"/>
                    </a:lnTo>
                    <a:lnTo>
                      <a:pt x="31" y="13"/>
                    </a:lnTo>
                    <a:lnTo>
                      <a:pt x="7" y="0"/>
                    </a:lnTo>
                    <a:lnTo>
                      <a:pt x="6" y="0"/>
                    </a:lnTo>
                    <a:lnTo>
                      <a:pt x="0" y="10"/>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34" name="Shape 134"/>
              <p:cNvSpPr/>
              <p:nvPr/>
            </p:nvSpPr>
            <p:spPr>
              <a:xfrm>
                <a:off x="4922837" y="2074862"/>
                <a:ext cx="47625" cy="38100"/>
              </a:xfrm>
              <a:custGeom>
                <a:avLst/>
                <a:gdLst/>
                <a:ahLst/>
                <a:cxnLst/>
                <a:rect l="0" t="0" r="0" b="0"/>
                <a:pathLst>
                  <a:path w="30" h="24" extrusionOk="0">
                    <a:moveTo>
                      <a:pt x="0" y="11"/>
                    </a:moveTo>
                    <a:lnTo>
                      <a:pt x="0" y="10"/>
                    </a:lnTo>
                    <a:lnTo>
                      <a:pt x="24" y="24"/>
                    </a:lnTo>
                    <a:lnTo>
                      <a:pt x="30" y="14"/>
                    </a:lnTo>
                    <a:lnTo>
                      <a:pt x="6" y="1"/>
                    </a:lnTo>
                    <a:lnTo>
                      <a:pt x="6" y="0"/>
                    </a:lnTo>
                    <a:lnTo>
                      <a:pt x="0" y="11"/>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35" name="Shape 135"/>
              <p:cNvSpPr/>
              <p:nvPr/>
            </p:nvSpPr>
            <p:spPr>
              <a:xfrm>
                <a:off x="4883150" y="2055812"/>
                <a:ext cx="49212" cy="36512"/>
              </a:xfrm>
              <a:custGeom>
                <a:avLst/>
                <a:gdLst/>
                <a:ahLst/>
                <a:cxnLst/>
                <a:rect l="0" t="0" r="0" b="0"/>
                <a:pathLst>
                  <a:path w="31" h="23" extrusionOk="0">
                    <a:moveTo>
                      <a:pt x="0" y="12"/>
                    </a:moveTo>
                    <a:lnTo>
                      <a:pt x="0" y="12"/>
                    </a:lnTo>
                    <a:lnTo>
                      <a:pt x="25" y="23"/>
                    </a:lnTo>
                    <a:lnTo>
                      <a:pt x="31" y="12"/>
                    </a:lnTo>
                    <a:lnTo>
                      <a:pt x="5" y="0"/>
                    </a:lnTo>
                    <a:lnTo>
                      <a:pt x="0" y="12"/>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36" name="Shape 136"/>
              <p:cNvSpPr/>
              <p:nvPr/>
            </p:nvSpPr>
            <p:spPr>
              <a:xfrm>
                <a:off x="4845050" y="2039937"/>
                <a:ext cx="46037" cy="34925"/>
              </a:xfrm>
              <a:custGeom>
                <a:avLst/>
                <a:gdLst/>
                <a:ahLst/>
                <a:cxnLst/>
                <a:rect l="0" t="0" r="0" b="0"/>
                <a:pathLst>
                  <a:path w="29" h="22" extrusionOk="0">
                    <a:moveTo>
                      <a:pt x="0" y="12"/>
                    </a:moveTo>
                    <a:lnTo>
                      <a:pt x="0" y="10"/>
                    </a:lnTo>
                    <a:lnTo>
                      <a:pt x="24" y="22"/>
                    </a:lnTo>
                    <a:lnTo>
                      <a:pt x="29" y="10"/>
                    </a:lnTo>
                    <a:lnTo>
                      <a:pt x="4" y="0"/>
                    </a:lnTo>
                    <a:lnTo>
                      <a:pt x="0" y="12"/>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37" name="Shape 137"/>
              <p:cNvSpPr/>
              <p:nvPr/>
            </p:nvSpPr>
            <p:spPr>
              <a:xfrm>
                <a:off x="4803775" y="2025650"/>
                <a:ext cx="47625" cy="33337"/>
              </a:xfrm>
              <a:custGeom>
                <a:avLst/>
                <a:gdLst/>
                <a:ahLst/>
                <a:cxnLst/>
                <a:rect l="0" t="0" r="0" b="0"/>
                <a:pathLst>
                  <a:path w="30" h="21" extrusionOk="0">
                    <a:moveTo>
                      <a:pt x="0" y="10"/>
                    </a:moveTo>
                    <a:lnTo>
                      <a:pt x="0" y="10"/>
                    </a:lnTo>
                    <a:lnTo>
                      <a:pt x="26" y="21"/>
                    </a:lnTo>
                    <a:lnTo>
                      <a:pt x="30" y="9"/>
                    </a:lnTo>
                    <a:lnTo>
                      <a:pt x="4" y="0"/>
                    </a:lnTo>
                    <a:lnTo>
                      <a:pt x="0" y="10"/>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38" name="Shape 138"/>
              <p:cNvSpPr/>
              <p:nvPr/>
            </p:nvSpPr>
            <p:spPr>
              <a:xfrm>
                <a:off x="4764087" y="2012950"/>
                <a:ext cx="46037" cy="28575"/>
              </a:xfrm>
              <a:custGeom>
                <a:avLst/>
                <a:gdLst/>
                <a:ahLst/>
                <a:cxnLst/>
                <a:rect l="0" t="0" r="0" b="0"/>
                <a:pathLst>
                  <a:path w="29" h="18" extrusionOk="0">
                    <a:moveTo>
                      <a:pt x="0" y="10"/>
                    </a:moveTo>
                    <a:lnTo>
                      <a:pt x="0" y="10"/>
                    </a:lnTo>
                    <a:lnTo>
                      <a:pt x="25" y="18"/>
                    </a:lnTo>
                    <a:lnTo>
                      <a:pt x="29" y="8"/>
                    </a:lnTo>
                    <a:lnTo>
                      <a:pt x="3" y="0"/>
                    </a:lnTo>
                    <a:lnTo>
                      <a:pt x="0" y="10"/>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39" name="Shape 139"/>
              <p:cNvSpPr/>
              <p:nvPr/>
            </p:nvSpPr>
            <p:spPr>
              <a:xfrm>
                <a:off x="4721225" y="2000250"/>
                <a:ext cx="47625" cy="28575"/>
              </a:xfrm>
              <a:custGeom>
                <a:avLst/>
                <a:gdLst/>
                <a:ahLst/>
                <a:cxnLst/>
                <a:rect l="0" t="0" r="0" b="0"/>
                <a:pathLst>
                  <a:path w="30" h="18" extrusionOk="0">
                    <a:moveTo>
                      <a:pt x="0" y="11"/>
                    </a:moveTo>
                    <a:lnTo>
                      <a:pt x="0" y="11"/>
                    </a:lnTo>
                    <a:lnTo>
                      <a:pt x="27" y="18"/>
                    </a:lnTo>
                    <a:lnTo>
                      <a:pt x="30" y="8"/>
                    </a:lnTo>
                    <a:lnTo>
                      <a:pt x="3" y="0"/>
                    </a:lnTo>
                    <a:lnTo>
                      <a:pt x="0" y="11"/>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40" name="Shape 140"/>
              <p:cNvSpPr/>
              <p:nvPr/>
            </p:nvSpPr>
            <p:spPr>
              <a:xfrm>
                <a:off x="4679950" y="1990725"/>
                <a:ext cx="46037" cy="26987"/>
              </a:xfrm>
              <a:custGeom>
                <a:avLst/>
                <a:gdLst/>
                <a:ahLst/>
                <a:cxnLst/>
                <a:rect l="0" t="0" r="0" b="0"/>
                <a:pathLst>
                  <a:path w="29" h="17" extrusionOk="0">
                    <a:moveTo>
                      <a:pt x="0" y="11"/>
                    </a:moveTo>
                    <a:lnTo>
                      <a:pt x="0" y="11"/>
                    </a:lnTo>
                    <a:lnTo>
                      <a:pt x="26" y="17"/>
                    </a:lnTo>
                    <a:lnTo>
                      <a:pt x="29" y="6"/>
                    </a:lnTo>
                    <a:lnTo>
                      <a:pt x="2" y="0"/>
                    </a:lnTo>
                    <a:lnTo>
                      <a:pt x="0" y="11"/>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41" name="Shape 141"/>
              <p:cNvSpPr/>
              <p:nvPr/>
            </p:nvSpPr>
            <p:spPr>
              <a:xfrm>
                <a:off x="4637087" y="1982787"/>
                <a:ext cx="46037" cy="25400"/>
              </a:xfrm>
              <a:custGeom>
                <a:avLst/>
                <a:gdLst/>
                <a:ahLst/>
                <a:cxnLst/>
                <a:rect l="0" t="0" r="0" b="0"/>
                <a:pathLst>
                  <a:path w="29" h="16" extrusionOk="0">
                    <a:moveTo>
                      <a:pt x="0" y="11"/>
                    </a:moveTo>
                    <a:lnTo>
                      <a:pt x="0" y="11"/>
                    </a:lnTo>
                    <a:lnTo>
                      <a:pt x="27" y="16"/>
                    </a:lnTo>
                    <a:lnTo>
                      <a:pt x="29" y="5"/>
                    </a:lnTo>
                    <a:lnTo>
                      <a:pt x="1" y="0"/>
                    </a:lnTo>
                    <a:lnTo>
                      <a:pt x="0" y="11"/>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42" name="Shape 142"/>
              <p:cNvSpPr/>
              <p:nvPr/>
            </p:nvSpPr>
            <p:spPr>
              <a:xfrm>
                <a:off x="4595812" y="1976437"/>
                <a:ext cx="42862" cy="23812"/>
              </a:xfrm>
              <a:custGeom>
                <a:avLst/>
                <a:gdLst/>
                <a:ahLst/>
                <a:cxnLst/>
                <a:rect l="0" t="0" r="0" b="0"/>
                <a:pathLst>
                  <a:path w="27" h="15" extrusionOk="0">
                    <a:moveTo>
                      <a:pt x="0" y="11"/>
                    </a:moveTo>
                    <a:lnTo>
                      <a:pt x="0" y="11"/>
                    </a:lnTo>
                    <a:lnTo>
                      <a:pt x="26" y="15"/>
                    </a:lnTo>
                    <a:lnTo>
                      <a:pt x="27" y="4"/>
                    </a:lnTo>
                    <a:lnTo>
                      <a:pt x="1" y="0"/>
                    </a:lnTo>
                    <a:lnTo>
                      <a:pt x="0" y="11"/>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43" name="Shape 143"/>
              <p:cNvSpPr/>
              <p:nvPr/>
            </p:nvSpPr>
            <p:spPr>
              <a:xfrm>
                <a:off x="4551362" y="1971675"/>
                <a:ext cx="46037" cy="22225"/>
              </a:xfrm>
              <a:custGeom>
                <a:avLst/>
                <a:gdLst/>
                <a:ahLst/>
                <a:cxnLst/>
                <a:rect l="0" t="0" r="0" b="0"/>
                <a:pathLst>
                  <a:path w="29" h="14" extrusionOk="0">
                    <a:moveTo>
                      <a:pt x="0" y="12"/>
                    </a:moveTo>
                    <a:lnTo>
                      <a:pt x="0" y="12"/>
                    </a:lnTo>
                    <a:lnTo>
                      <a:pt x="28" y="14"/>
                    </a:lnTo>
                    <a:lnTo>
                      <a:pt x="29" y="3"/>
                    </a:lnTo>
                    <a:lnTo>
                      <a:pt x="1" y="0"/>
                    </a:lnTo>
                    <a:lnTo>
                      <a:pt x="0" y="0"/>
                    </a:lnTo>
                    <a:lnTo>
                      <a:pt x="0" y="12"/>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44" name="Shape 144"/>
              <p:cNvSpPr/>
              <p:nvPr/>
            </p:nvSpPr>
            <p:spPr>
              <a:xfrm>
                <a:off x="4506912" y="1970087"/>
                <a:ext cx="44450" cy="20637"/>
              </a:xfrm>
              <a:custGeom>
                <a:avLst/>
                <a:gdLst/>
                <a:ahLst/>
                <a:cxnLst/>
                <a:rect l="0" t="0" r="0" b="0"/>
                <a:pathLst>
                  <a:path w="28" h="13" extrusionOk="0">
                    <a:moveTo>
                      <a:pt x="1" y="11"/>
                    </a:moveTo>
                    <a:lnTo>
                      <a:pt x="0" y="11"/>
                    </a:lnTo>
                    <a:lnTo>
                      <a:pt x="28" y="13"/>
                    </a:lnTo>
                    <a:lnTo>
                      <a:pt x="28" y="1"/>
                    </a:lnTo>
                    <a:lnTo>
                      <a:pt x="1" y="0"/>
                    </a:lnTo>
                    <a:lnTo>
                      <a:pt x="1" y="11"/>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45" name="Shape 145"/>
              <p:cNvSpPr/>
              <p:nvPr/>
            </p:nvSpPr>
            <p:spPr>
              <a:xfrm>
                <a:off x="4465637" y="1970087"/>
                <a:ext cx="42862" cy="17462"/>
              </a:xfrm>
              <a:custGeom>
                <a:avLst/>
                <a:gdLst/>
                <a:ahLst/>
                <a:cxnLst/>
                <a:rect l="0" t="0" r="0" b="0"/>
                <a:pathLst>
                  <a:path w="27" h="11" extrusionOk="0">
                    <a:moveTo>
                      <a:pt x="0" y="11"/>
                    </a:moveTo>
                    <a:lnTo>
                      <a:pt x="0" y="11"/>
                    </a:lnTo>
                    <a:lnTo>
                      <a:pt x="27" y="11"/>
                    </a:lnTo>
                    <a:lnTo>
                      <a:pt x="27" y="0"/>
                    </a:lnTo>
                    <a:lnTo>
                      <a:pt x="0" y="0"/>
                    </a:lnTo>
                    <a:lnTo>
                      <a:pt x="0" y="11"/>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46" name="Shape 146"/>
              <p:cNvSpPr/>
              <p:nvPr/>
            </p:nvSpPr>
            <p:spPr>
              <a:xfrm>
                <a:off x="4421187" y="1970087"/>
                <a:ext cx="44450" cy="20637"/>
              </a:xfrm>
              <a:custGeom>
                <a:avLst/>
                <a:gdLst/>
                <a:ahLst/>
                <a:cxnLst/>
                <a:rect l="0" t="0" r="0" b="0"/>
                <a:pathLst>
                  <a:path w="28" h="13" extrusionOk="0">
                    <a:moveTo>
                      <a:pt x="1" y="13"/>
                    </a:moveTo>
                    <a:lnTo>
                      <a:pt x="0" y="13"/>
                    </a:lnTo>
                    <a:lnTo>
                      <a:pt x="28" y="11"/>
                    </a:lnTo>
                    <a:lnTo>
                      <a:pt x="28" y="0"/>
                    </a:lnTo>
                    <a:lnTo>
                      <a:pt x="0" y="1"/>
                    </a:lnTo>
                    <a:lnTo>
                      <a:pt x="1" y="13"/>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47" name="Shape 147"/>
              <p:cNvSpPr/>
              <p:nvPr/>
            </p:nvSpPr>
            <p:spPr>
              <a:xfrm>
                <a:off x="4376737" y="1971675"/>
                <a:ext cx="46037" cy="22225"/>
              </a:xfrm>
              <a:custGeom>
                <a:avLst/>
                <a:gdLst/>
                <a:ahLst/>
                <a:cxnLst/>
                <a:rect l="0" t="0" r="0" b="0"/>
                <a:pathLst>
                  <a:path w="29" h="14" extrusionOk="0">
                    <a:moveTo>
                      <a:pt x="1" y="13"/>
                    </a:moveTo>
                    <a:lnTo>
                      <a:pt x="1" y="14"/>
                    </a:lnTo>
                    <a:lnTo>
                      <a:pt x="29" y="12"/>
                    </a:lnTo>
                    <a:lnTo>
                      <a:pt x="28" y="0"/>
                    </a:lnTo>
                    <a:lnTo>
                      <a:pt x="1" y="3"/>
                    </a:lnTo>
                    <a:lnTo>
                      <a:pt x="0" y="3"/>
                    </a:lnTo>
                    <a:lnTo>
                      <a:pt x="1" y="13"/>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48" name="Shape 148"/>
              <p:cNvSpPr/>
              <p:nvPr/>
            </p:nvSpPr>
            <p:spPr>
              <a:xfrm>
                <a:off x="4332287" y="1976437"/>
                <a:ext cx="46037" cy="23812"/>
              </a:xfrm>
              <a:custGeom>
                <a:avLst/>
                <a:gdLst/>
                <a:ahLst/>
                <a:cxnLst/>
                <a:rect l="0" t="0" r="0" b="0"/>
                <a:pathLst>
                  <a:path w="29" h="15" extrusionOk="0">
                    <a:moveTo>
                      <a:pt x="3" y="15"/>
                    </a:moveTo>
                    <a:lnTo>
                      <a:pt x="2" y="15"/>
                    </a:lnTo>
                    <a:lnTo>
                      <a:pt x="29" y="10"/>
                    </a:lnTo>
                    <a:lnTo>
                      <a:pt x="28" y="0"/>
                    </a:lnTo>
                    <a:lnTo>
                      <a:pt x="0" y="4"/>
                    </a:lnTo>
                    <a:lnTo>
                      <a:pt x="3" y="15"/>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49" name="Shape 149"/>
              <p:cNvSpPr/>
              <p:nvPr/>
            </p:nvSpPr>
            <p:spPr>
              <a:xfrm>
                <a:off x="4291012" y="1982787"/>
                <a:ext cx="46037" cy="23812"/>
              </a:xfrm>
              <a:custGeom>
                <a:avLst/>
                <a:gdLst/>
                <a:ahLst/>
                <a:cxnLst/>
                <a:rect l="0" t="0" r="0" b="0"/>
                <a:pathLst>
                  <a:path w="29" h="15" extrusionOk="0">
                    <a:moveTo>
                      <a:pt x="1" y="15"/>
                    </a:moveTo>
                    <a:lnTo>
                      <a:pt x="1" y="15"/>
                    </a:lnTo>
                    <a:lnTo>
                      <a:pt x="29" y="11"/>
                    </a:lnTo>
                    <a:lnTo>
                      <a:pt x="26" y="0"/>
                    </a:lnTo>
                    <a:lnTo>
                      <a:pt x="0" y="3"/>
                    </a:lnTo>
                    <a:lnTo>
                      <a:pt x="1" y="15"/>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50" name="Shape 150"/>
              <p:cNvSpPr/>
              <p:nvPr/>
            </p:nvSpPr>
            <p:spPr>
              <a:xfrm>
                <a:off x="4246562" y="1987550"/>
                <a:ext cx="46037" cy="26987"/>
              </a:xfrm>
              <a:custGeom>
                <a:avLst/>
                <a:gdLst/>
                <a:ahLst/>
                <a:cxnLst/>
                <a:rect l="0" t="0" r="0" b="0"/>
                <a:pathLst>
                  <a:path w="29" h="17" extrusionOk="0">
                    <a:moveTo>
                      <a:pt x="3" y="17"/>
                    </a:moveTo>
                    <a:lnTo>
                      <a:pt x="3" y="17"/>
                    </a:lnTo>
                    <a:lnTo>
                      <a:pt x="29" y="12"/>
                    </a:lnTo>
                    <a:lnTo>
                      <a:pt x="28" y="0"/>
                    </a:lnTo>
                    <a:lnTo>
                      <a:pt x="0" y="7"/>
                    </a:lnTo>
                    <a:lnTo>
                      <a:pt x="3" y="17"/>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51" name="Shape 151"/>
              <p:cNvSpPr/>
              <p:nvPr/>
            </p:nvSpPr>
            <p:spPr>
              <a:xfrm>
                <a:off x="4205287" y="1998662"/>
                <a:ext cx="46037" cy="26987"/>
              </a:xfrm>
              <a:custGeom>
                <a:avLst/>
                <a:gdLst/>
                <a:ahLst/>
                <a:cxnLst/>
                <a:rect l="0" t="0" r="0" b="0"/>
                <a:pathLst>
                  <a:path w="29" h="17" extrusionOk="0">
                    <a:moveTo>
                      <a:pt x="3" y="17"/>
                    </a:moveTo>
                    <a:lnTo>
                      <a:pt x="2" y="17"/>
                    </a:lnTo>
                    <a:lnTo>
                      <a:pt x="29" y="10"/>
                    </a:lnTo>
                    <a:lnTo>
                      <a:pt x="26" y="0"/>
                    </a:lnTo>
                    <a:lnTo>
                      <a:pt x="0" y="6"/>
                    </a:lnTo>
                    <a:lnTo>
                      <a:pt x="3" y="17"/>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52" name="Shape 152"/>
              <p:cNvSpPr/>
              <p:nvPr/>
            </p:nvSpPr>
            <p:spPr>
              <a:xfrm>
                <a:off x="4162425" y="2008187"/>
                <a:ext cx="47625" cy="30162"/>
              </a:xfrm>
              <a:custGeom>
                <a:avLst/>
                <a:gdLst/>
                <a:ahLst/>
                <a:cxnLst/>
                <a:rect l="0" t="0" r="0" b="0"/>
                <a:pathLst>
                  <a:path w="30" h="19" extrusionOk="0">
                    <a:moveTo>
                      <a:pt x="4" y="19"/>
                    </a:moveTo>
                    <a:lnTo>
                      <a:pt x="4" y="19"/>
                    </a:lnTo>
                    <a:lnTo>
                      <a:pt x="30" y="11"/>
                    </a:lnTo>
                    <a:lnTo>
                      <a:pt x="27" y="0"/>
                    </a:lnTo>
                    <a:lnTo>
                      <a:pt x="0" y="9"/>
                    </a:lnTo>
                    <a:lnTo>
                      <a:pt x="4" y="19"/>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53" name="Shape 153"/>
              <p:cNvSpPr/>
              <p:nvPr/>
            </p:nvSpPr>
            <p:spPr>
              <a:xfrm>
                <a:off x="4121150" y="2022475"/>
                <a:ext cx="47625" cy="30162"/>
              </a:xfrm>
              <a:custGeom>
                <a:avLst/>
                <a:gdLst/>
                <a:ahLst/>
                <a:cxnLst/>
                <a:rect l="0" t="0" r="0" b="0"/>
                <a:pathLst>
                  <a:path w="30" h="19" extrusionOk="0">
                    <a:moveTo>
                      <a:pt x="5" y="19"/>
                    </a:moveTo>
                    <a:lnTo>
                      <a:pt x="4" y="19"/>
                    </a:lnTo>
                    <a:lnTo>
                      <a:pt x="30" y="10"/>
                    </a:lnTo>
                    <a:lnTo>
                      <a:pt x="26" y="0"/>
                    </a:lnTo>
                    <a:lnTo>
                      <a:pt x="0" y="9"/>
                    </a:lnTo>
                    <a:lnTo>
                      <a:pt x="5" y="19"/>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54" name="Shape 154"/>
              <p:cNvSpPr/>
              <p:nvPr/>
            </p:nvSpPr>
            <p:spPr>
              <a:xfrm>
                <a:off x="4081462" y="2036762"/>
                <a:ext cx="47625" cy="31750"/>
              </a:xfrm>
              <a:custGeom>
                <a:avLst/>
                <a:gdLst/>
                <a:ahLst/>
                <a:cxnLst/>
                <a:rect l="0" t="0" r="0" b="0"/>
                <a:pathLst>
                  <a:path w="30" h="20" extrusionOk="0">
                    <a:moveTo>
                      <a:pt x="5" y="20"/>
                    </a:moveTo>
                    <a:lnTo>
                      <a:pt x="5" y="20"/>
                    </a:lnTo>
                    <a:lnTo>
                      <a:pt x="30" y="10"/>
                    </a:lnTo>
                    <a:lnTo>
                      <a:pt x="25" y="0"/>
                    </a:lnTo>
                    <a:lnTo>
                      <a:pt x="0" y="10"/>
                    </a:lnTo>
                    <a:lnTo>
                      <a:pt x="5" y="20"/>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55" name="Shape 155"/>
              <p:cNvSpPr/>
              <p:nvPr/>
            </p:nvSpPr>
            <p:spPr>
              <a:xfrm>
                <a:off x="4040187" y="2052637"/>
                <a:ext cx="49212" cy="33337"/>
              </a:xfrm>
              <a:custGeom>
                <a:avLst/>
                <a:gdLst/>
                <a:ahLst/>
                <a:cxnLst/>
                <a:rect l="0" t="0" r="0" b="0"/>
                <a:pathLst>
                  <a:path w="31" h="21" extrusionOk="0">
                    <a:moveTo>
                      <a:pt x="5" y="21"/>
                    </a:moveTo>
                    <a:lnTo>
                      <a:pt x="5" y="21"/>
                    </a:lnTo>
                    <a:lnTo>
                      <a:pt x="31" y="10"/>
                    </a:lnTo>
                    <a:lnTo>
                      <a:pt x="26" y="0"/>
                    </a:lnTo>
                    <a:lnTo>
                      <a:pt x="0" y="11"/>
                    </a:lnTo>
                    <a:lnTo>
                      <a:pt x="5" y="21"/>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56" name="Shape 156"/>
              <p:cNvSpPr/>
              <p:nvPr/>
            </p:nvSpPr>
            <p:spPr>
              <a:xfrm>
                <a:off x="4000500" y="2070100"/>
                <a:ext cx="47625" cy="36512"/>
              </a:xfrm>
              <a:custGeom>
                <a:avLst/>
                <a:gdLst/>
                <a:ahLst/>
                <a:cxnLst/>
                <a:rect l="0" t="0" r="0" b="0"/>
                <a:pathLst>
                  <a:path w="30" h="23" extrusionOk="0">
                    <a:moveTo>
                      <a:pt x="6" y="23"/>
                    </a:moveTo>
                    <a:lnTo>
                      <a:pt x="5" y="23"/>
                    </a:lnTo>
                    <a:lnTo>
                      <a:pt x="30" y="10"/>
                    </a:lnTo>
                    <a:lnTo>
                      <a:pt x="25" y="0"/>
                    </a:lnTo>
                    <a:lnTo>
                      <a:pt x="0" y="13"/>
                    </a:lnTo>
                    <a:lnTo>
                      <a:pt x="6" y="23"/>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57" name="Shape 157"/>
              <p:cNvSpPr/>
              <p:nvPr/>
            </p:nvSpPr>
            <p:spPr>
              <a:xfrm>
                <a:off x="3962400" y="2090737"/>
                <a:ext cx="47625" cy="38100"/>
              </a:xfrm>
              <a:custGeom>
                <a:avLst/>
                <a:gdLst/>
                <a:ahLst/>
                <a:cxnLst/>
                <a:rect l="0" t="0" r="0" b="0"/>
                <a:pathLst>
                  <a:path w="30" h="24" extrusionOk="0">
                    <a:moveTo>
                      <a:pt x="6" y="24"/>
                    </a:moveTo>
                    <a:lnTo>
                      <a:pt x="6" y="24"/>
                    </a:lnTo>
                    <a:lnTo>
                      <a:pt x="30" y="10"/>
                    </a:lnTo>
                    <a:lnTo>
                      <a:pt x="24" y="0"/>
                    </a:lnTo>
                    <a:lnTo>
                      <a:pt x="0" y="14"/>
                    </a:lnTo>
                    <a:lnTo>
                      <a:pt x="6" y="24"/>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58" name="Shape 158"/>
              <p:cNvSpPr/>
              <p:nvPr/>
            </p:nvSpPr>
            <p:spPr>
              <a:xfrm>
                <a:off x="3924300" y="2112962"/>
                <a:ext cx="47625" cy="38100"/>
              </a:xfrm>
              <a:custGeom>
                <a:avLst/>
                <a:gdLst/>
                <a:ahLst/>
                <a:cxnLst/>
                <a:rect l="0" t="0" r="0" b="0"/>
                <a:pathLst>
                  <a:path w="30" h="24" extrusionOk="0">
                    <a:moveTo>
                      <a:pt x="8" y="24"/>
                    </a:moveTo>
                    <a:lnTo>
                      <a:pt x="6" y="24"/>
                    </a:lnTo>
                    <a:lnTo>
                      <a:pt x="30" y="10"/>
                    </a:lnTo>
                    <a:lnTo>
                      <a:pt x="24" y="0"/>
                    </a:lnTo>
                    <a:lnTo>
                      <a:pt x="1" y="14"/>
                    </a:lnTo>
                    <a:lnTo>
                      <a:pt x="0" y="14"/>
                    </a:lnTo>
                    <a:lnTo>
                      <a:pt x="8" y="24"/>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59" name="Shape 159"/>
              <p:cNvSpPr/>
              <p:nvPr/>
            </p:nvSpPr>
            <p:spPr>
              <a:xfrm>
                <a:off x="3890962" y="2135187"/>
                <a:ext cx="46037" cy="39687"/>
              </a:xfrm>
              <a:custGeom>
                <a:avLst/>
                <a:gdLst/>
                <a:ahLst/>
                <a:cxnLst/>
                <a:rect l="0" t="0" r="0" b="0"/>
                <a:pathLst>
                  <a:path w="29" h="25" extrusionOk="0">
                    <a:moveTo>
                      <a:pt x="6" y="25"/>
                    </a:moveTo>
                    <a:lnTo>
                      <a:pt x="6" y="25"/>
                    </a:lnTo>
                    <a:lnTo>
                      <a:pt x="29" y="10"/>
                    </a:lnTo>
                    <a:lnTo>
                      <a:pt x="21" y="0"/>
                    </a:lnTo>
                    <a:lnTo>
                      <a:pt x="0" y="16"/>
                    </a:lnTo>
                    <a:lnTo>
                      <a:pt x="6" y="25"/>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60" name="Shape 160"/>
              <p:cNvSpPr/>
              <p:nvPr/>
            </p:nvSpPr>
            <p:spPr>
              <a:xfrm>
                <a:off x="3854450" y="2160587"/>
                <a:ext cx="46037" cy="39687"/>
              </a:xfrm>
              <a:custGeom>
                <a:avLst/>
                <a:gdLst/>
                <a:ahLst/>
                <a:cxnLst/>
                <a:rect l="0" t="0" r="0" b="0"/>
                <a:pathLst>
                  <a:path w="29" h="25" extrusionOk="0">
                    <a:moveTo>
                      <a:pt x="8" y="25"/>
                    </a:moveTo>
                    <a:lnTo>
                      <a:pt x="8" y="25"/>
                    </a:lnTo>
                    <a:lnTo>
                      <a:pt x="29" y="9"/>
                    </a:lnTo>
                    <a:lnTo>
                      <a:pt x="23" y="0"/>
                    </a:lnTo>
                    <a:lnTo>
                      <a:pt x="0" y="16"/>
                    </a:lnTo>
                    <a:lnTo>
                      <a:pt x="8" y="25"/>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61" name="Shape 161"/>
              <p:cNvSpPr/>
              <p:nvPr/>
            </p:nvSpPr>
            <p:spPr>
              <a:xfrm>
                <a:off x="3821112" y="2185987"/>
                <a:ext cx="46037" cy="42862"/>
              </a:xfrm>
              <a:custGeom>
                <a:avLst/>
                <a:gdLst/>
                <a:ahLst/>
                <a:cxnLst/>
                <a:rect l="0" t="0" r="0" b="0"/>
                <a:pathLst>
                  <a:path w="29" h="27" extrusionOk="0">
                    <a:moveTo>
                      <a:pt x="7" y="27"/>
                    </a:moveTo>
                    <a:lnTo>
                      <a:pt x="6" y="27"/>
                    </a:lnTo>
                    <a:lnTo>
                      <a:pt x="29" y="9"/>
                    </a:lnTo>
                    <a:lnTo>
                      <a:pt x="21" y="0"/>
                    </a:lnTo>
                    <a:lnTo>
                      <a:pt x="0" y="18"/>
                    </a:lnTo>
                    <a:lnTo>
                      <a:pt x="7" y="27"/>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62" name="Shape 162"/>
              <p:cNvSpPr/>
              <p:nvPr/>
            </p:nvSpPr>
            <p:spPr>
              <a:xfrm>
                <a:off x="3786187" y="2214562"/>
                <a:ext cx="46037" cy="41275"/>
              </a:xfrm>
              <a:custGeom>
                <a:avLst/>
                <a:gdLst/>
                <a:ahLst/>
                <a:cxnLst/>
                <a:rect l="0" t="0" r="0" b="0"/>
                <a:pathLst>
                  <a:path w="29" h="26" extrusionOk="0">
                    <a:moveTo>
                      <a:pt x="9" y="26"/>
                    </a:moveTo>
                    <a:lnTo>
                      <a:pt x="8" y="26"/>
                    </a:lnTo>
                    <a:lnTo>
                      <a:pt x="29" y="9"/>
                    </a:lnTo>
                    <a:lnTo>
                      <a:pt x="22" y="0"/>
                    </a:lnTo>
                    <a:lnTo>
                      <a:pt x="0" y="19"/>
                    </a:lnTo>
                    <a:lnTo>
                      <a:pt x="9" y="26"/>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63" name="Shape 163"/>
              <p:cNvSpPr/>
              <p:nvPr/>
            </p:nvSpPr>
            <p:spPr>
              <a:xfrm>
                <a:off x="3754437" y="2244725"/>
                <a:ext cx="46037" cy="41275"/>
              </a:xfrm>
              <a:custGeom>
                <a:avLst/>
                <a:gdLst/>
                <a:ahLst/>
                <a:cxnLst/>
                <a:rect l="0" t="0" r="0" b="0"/>
                <a:pathLst>
                  <a:path w="29" h="26" extrusionOk="0">
                    <a:moveTo>
                      <a:pt x="9" y="26"/>
                    </a:moveTo>
                    <a:lnTo>
                      <a:pt x="9" y="26"/>
                    </a:lnTo>
                    <a:lnTo>
                      <a:pt x="29" y="7"/>
                    </a:lnTo>
                    <a:lnTo>
                      <a:pt x="20" y="0"/>
                    </a:lnTo>
                    <a:lnTo>
                      <a:pt x="1" y="19"/>
                    </a:lnTo>
                    <a:lnTo>
                      <a:pt x="0" y="19"/>
                    </a:lnTo>
                    <a:lnTo>
                      <a:pt x="9" y="26"/>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64" name="Shape 164"/>
              <p:cNvSpPr/>
              <p:nvPr/>
            </p:nvSpPr>
            <p:spPr>
              <a:xfrm>
                <a:off x="3725862" y="2274887"/>
                <a:ext cx="42862" cy="44450"/>
              </a:xfrm>
              <a:custGeom>
                <a:avLst/>
                <a:gdLst/>
                <a:ahLst/>
                <a:cxnLst/>
                <a:rect l="0" t="0" r="0" b="0"/>
                <a:pathLst>
                  <a:path w="27" h="28" extrusionOk="0">
                    <a:moveTo>
                      <a:pt x="9" y="28"/>
                    </a:moveTo>
                    <a:lnTo>
                      <a:pt x="9" y="28"/>
                    </a:lnTo>
                    <a:lnTo>
                      <a:pt x="27" y="7"/>
                    </a:lnTo>
                    <a:lnTo>
                      <a:pt x="18" y="0"/>
                    </a:lnTo>
                    <a:lnTo>
                      <a:pt x="0" y="20"/>
                    </a:lnTo>
                    <a:lnTo>
                      <a:pt x="9" y="28"/>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65" name="Shape 165"/>
              <p:cNvSpPr/>
              <p:nvPr/>
            </p:nvSpPr>
            <p:spPr>
              <a:xfrm>
                <a:off x="3695700" y="2306637"/>
                <a:ext cx="44450" cy="44450"/>
              </a:xfrm>
              <a:custGeom>
                <a:avLst/>
                <a:gdLst/>
                <a:ahLst/>
                <a:cxnLst/>
                <a:rect l="0" t="0" r="0" b="0"/>
                <a:pathLst>
                  <a:path w="28" h="28" extrusionOk="0">
                    <a:moveTo>
                      <a:pt x="9" y="28"/>
                    </a:moveTo>
                    <a:lnTo>
                      <a:pt x="9" y="28"/>
                    </a:lnTo>
                    <a:lnTo>
                      <a:pt x="28" y="8"/>
                    </a:lnTo>
                    <a:lnTo>
                      <a:pt x="19" y="0"/>
                    </a:lnTo>
                    <a:lnTo>
                      <a:pt x="0" y="20"/>
                    </a:lnTo>
                    <a:lnTo>
                      <a:pt x="9" y="28"/>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66" name="Shape 166"/>
              <p:cNvSpPr/>
              <p:nvPr/>
            </p:nvSpPr>
            <p:spPr>
              <a:xfrm>
                <a:off x="3670300" y="2338387"/>
                <a:ext cx="39687" cy="46037"/>
              </a:xfrm>
              <a:custGeom>
                <a:avLst/>
                <a:gdLst/>
                <a:ahLst/>
                <a:cxnLst/>
                <a:rect l="0" t="0" r="0" b="0"/>
                <a:pathLst>
                  <a:path w="25" h="29" extrusionOk="0">
                    <a:moveTo>
                      <a:pt x="9" y="29"/>
                    </a:moveTo>
                    <a:lnTo>
                      <a:pt x="9" y="29"/>
                    </a:lnTo>
                    <a:lnTo>
                      <a:pt x="25" y="8"/>
                    </a:lnTo>
                    <a:lnTo>
                      <a:pt x="16" y="0"/>
                    </a:lnTo>
                    <a:lnTo>
                      <a:pt x="0" y="22"/>
                    </a:lnTo>
                    <a:lnTo>
                      <a:pt x="0" y="23"/>
                    </a:lnTo>
                    <a:lnTo>
                      <a:pt x="9" y="29"/>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67" name="Shape 167"/>
              <p:cNvSpPr/>
              <p:nvPr/>
            </p:nvSpPr>
            <p:spPr>
              <a:xfrm>
                <a:off x="3644900" y="2374900"/>
                <a:ext cx="39687" cy="46037"/>
              </a:xfrm>
              <a:custGeom>
                <a:avLst/>
                <a:gdLst/>
                <a:ahLst/>
                <a:cxnLst/>
                <a:rect l="0" t="0" r="0" b="0"/>
                <a:pathLst>
                  <a:path w="25" h="29" extrusionOk="0">
                    <a:moveTo>
                      <a:pt x="8" y="29"/>
                    </a:moveTo>
                    <a:lnTo>
                      <a:pt x="8" y="29"/>
                    </a:lnTo>
                    <a:lnTo>
                      <a:pt x="25" y="6"/>
                    </a:lnTo>
                    <a:lnTo>
                      <a:pt x="16" y="0"/>
                    </a:lnTo>
                    <a:lnTo>
                      <a:pt x="0" y="21"/>
                    </a:lnTo>
                    <a:lnTo>
                      <a:pt x="8" y="29"/>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68" name="Shape 168"/>
              <p:cNvSpPr/>
              <p:nvPr/>
            </p:nvSpPr>
            <p:spPr>
              <a:xfrm>
                <a:off x="3617912" y="2408237"/>
                <a:ext cx="39687" cy="49212"/>
              </a:xfrm>
              <a:custGeom>
                <a:avLst/>
                <a:gdLst/>
                <a:ahLst/>
                <a:cxnLst/>
                <a:rect l="0" t="0" r="0" b="0"/>
                <a:pathLst>
                  <a:path w="25" h="31" extrusionOk="0">
                    <a:moveTo>
                      <a:pt x="10" y="31"/>
                    </a:moveTo>
                    <a:lnTo>
                      <a:pt x="10" y="31"/>
                    </a:lnTo>
                    <a:lnTo>
                      <a:pt x="25" y="8"/>
                    </a:lnTo>
                    <a:lnTo>
                      <a:pt x="17" y="0"/>
                    </a:lnTo>
                    <a:lnTo>
                      <a:pt x="1" y="24"/>
                    </a:lnTo>
                    <a:lnTo>
                      <a:pt x="0" y="24"/>
                    </a:lnTo>
                    <a:lnTo>
                      <a:pt x="10" y="31"/>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69" name="Shape 169"/>
              <p:cNvSpPr/>
              <p:nvPr/>
            </p:nvSpPr>
            <p:spPr>
              <a:xfrm>
                <a:off x="3595687" y="2446337"/>
                <a:ext cx="38100" cy="46037"/>
              </a:xfrm>
              <a:custGeom>
                <a:avLst/>
                <a:gdLst/>
                <a:ahLst/>
                <a:cxnLst/>
                <a:rect l="0" t="0" r="0" b="0"/>
                <a:pathLst>
                  <a:path w="24" h="29" extrusionOk="0">
                    <a:moveTo>
                      <a:pt x="10" y="29"/>
                    </a:moveTo>
                    <a:lnTo>
                      <a:pt x="10" y="29"/>
                    </a:lnTo>
                    <a:lnTo>
                      <a:pt x="24" y="7"/>
                    </a:lnTo>
                    <a:lnTo>
                      <a:pt x="14" y="0"/>
                    </a:lnTo>
                    <a:lnTo>
                      <a:pt x="0" y="24"/>
                    </a:lnTo>
                    <a:lnTo>
                      <a:pt x="10" y="29"/>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70" name="Shape 170"/>
              <p:cNvSpPr/>
              <p:nvPr/>
            </p:nvSpPr>
            <p:spPr>
              <a:xfrm>
                <a:off x="3576637" y="2484437"/>
                <a:ext cx="34925" cy="46037"/>
              </a:xfrm>
              <a:custGeom>
                <a:avLst/>
                <a:gdLst/>
                <a:ahLst/>
                <a:cxnLst/>
                <a:rect l="0" t="0" r="0" b="0"/>
                <a:pathLst>
                  <a:path w="22" h="29" extrusionOk="0">
                    <a:moveTo>
                      <a:pt x="10" y="29"/>
                    </a:moveTo>
                    <a:lnTo>
                      <a:pt x="10" y="29"/>
                    </a:lnTo>
                    <a:lnTo>
                      <a:pt x="22" y="5"/>
                    </a:lnTo>
                    <a:lnTo>
                      <a:pt x="12" y="0"/>
                    </a:lnTo>
                    <a:lnTo>
                      <a:pt x="0" y="24"/>
                    </a:lnTo>
                    <a:lnTo>
                      <a:pt x="10" y="29"/>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71" name="Shape 171"/>
              <p:cNvSpPr/>
              <p:nvPr/>
            </p:nvSpPr>
            <p:spPr>
              <a:xfrm>
                <a:off x="3556000" y="2522537"/>
                <a:ext cx="36512" cy="47625"/>
              </a:xfrm>
              <a:custGeom>
                <a:avLst/>
                <a:gdLst/>
                <a:ahLst/>
                <a:cxnLst/>
                <a:rect l="0" t="0" r="0" b="0"/>
                <a:pathLst>
                  <a:path w="23" h="30" extrusionOk="0">
                    <a:moveTo>
                      <a:pt x="10" y="29"/>
                    </a:moveTo>
                    <a:lnTo>
                      <a:pt x="10" y="30"/>
                    </a:lnTo>
                    <a:lnTo>
                      <a:pt x="23" y="5"/>
                    </a:lnTo>
                    <a:lnTo>
                      <a:pt x="13" y="0"/>
                    </a:lnTo>
                    <a:lnTo>
                      <a:pt x="0" y="25"/>
                    </a:lnTo>
                    <a:lnTo>
                      <a:pt x="10" y="29"/>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72" name="Shape 172"/>
              <p:cNvSpPr/>
              <p:nvPr/>
            </p:nvSpPr>
            <p:spPr>
              <a:xfrm>
                <a:off x="3540125" y="2562225"/>
                <a:ext cx="31750" cy="46037"/>
              </a:xfrm>
              <a:custGeom>
                <a:avLst/>
                <a:gdLst/>
                <a:ahLst/>
                <a:cxnLst/>
                <a:rect l="0" t="0" r="0" b="0"/>
                <a:pathLst>
                  <a:path w="20" h="29" extrusionOk="0">
                    <a:moveTo>
                      <a:pt x="10" y="29"/>
                    </a:moveTo>
                    <a:lnTo>
                      <a:pt x="10" y="29"/>
                    </a:lnTo>
                    <a:lnTo>
                      <a:pt x="20" y="4"/>
                    </a:lnTo>
                    <a:lnTo>
                      <a:pt x="10" y="0"/>
                    </a:lnTo>
                    <a:lnTo>
                      <a:pt x="0" y="26"/>
                    </a:lnTo>
                    <a:lnTo>
                      <a:pt x="10" y="29"/>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73" name="Shape 173"/>
              <p:cNvSpPr/>
              <p:nvPr/>
            </p:nvSpPr>
            <p:spPr>
              <a:xfrm>
                <a:off x="3522662" y="2603500"/>
                <a:ext cx="33337" cy="47625"/>
              </a:xfrm>
              <a:custGeom>
                <a:avLst/>
                <a:gdLst/>
                <a:ahLst/>
                <a:cxnLst/>
                <a:rect l="0" t="0" r="0" b="0"/>
                <a:pathLst>
                  <a:path w="21" h="30" extrusionOk="0">
                    <a:moveTo>
                      <a:pt x="11" y="30"/>
                    </a:moveTo>
                    <a:lnTo>
                      <a:pt x="11" y="30"/>
                    </a:lnTo>
                    <a:lnTo>
                      <a:pt x="21" y="3"/>
                    </a:lnTo>
                    <a:lnTo>
                      <a:pt x="11" y="0"/>
                    </a:lnTo>
                    <a:lnTo>
                      <a:pt x="0" y="25"/>
                    </a:lnTo>
                    <a:lnTo>
                      <a:pt x="0" y="26"/>
                    </a:lnTo>
                    <a:lnTo>
                      <a:pt x="11" y="30"/>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74" name="Shape 174"/>
              <p:cNvSpPr/>
              <p:nvPr/>
            </p:nvSpPr>
            <p:spPr>
              <a:xfrm>
                <a:off x="3508375" y="2644775"/>
                <a:ext cx="31750" cy="46037"/>
              </a:xfrm>
              <a:custGeom>
                <a:avLst/>
                <a:gdLst/>
                <a:ahLst/>
                <a:cxnLst/>
                <a:rect l="0" t="0" r="0" b="0"/>
                <a:pathLst>
                  <a:path w="20" h="29" extrusionOk="0">
                    <a:moveTo>
                      <a:pt x="11" y="29"/>
                    </a:moveTo>
                    <a:lnTo>
                      <a:pt x="11" y="29"/>
                    </a:lnTo>
                    <a:lnTo>
                      <a:pt x="20" y="4"/>
                    </a:lnTo>
                    <a:lnTo>
                      <a:pt x="9" y="0"/>
                    </a:lnTo>
                    <a:lnTo>
                      <a:pt x="1" y="25"/>
                    </a:lnTo>
                    <a:lnTo>
                      <a:pt x="0" y="25"/>
                    </a:lnTo>
                    <a:lnTo>
                      <a:pt x="11" y="29"/>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75" name="Shape 175"/>
              <p:cNvSpPr/>
              <p:nvPr/>
            </p:nvSpPr>
            <p:spPr>
              <a:xfrm>
                <a:off x="3495675" y="2684462"/>
                <a:ext cx="30162" cy="49212"/>
              </a:xfrm>
              <a:custGeom>
                <a:avLst/>
                <a:gdLst/>
                <a:ahLst/>
                <a:cxnLst/>
                <a:rect l="0" t="0" r="0" b="0"/>
                <a:pathLst>
                  <a:path w="19" h="31" extrusionOk="0">
                    <a:moveTo>
                      <a:pt x="12" y="29"/>
                    </a:moveTo>
                    <a:lnTo>
                      <a:pt x="12" y="31"/>
                    </a:lnTo>
                    <a:lnTo>
                      <a:pt x="19" y="4"/>
                    </a:lnTo>
                    <a:lnTo>
                      <a:pt x="8" y="0"/>
                    </a:lnTo>
                    <a:lnTo>
                      <a:pt x="0" y="27"/>
                    </a:lnTo>
                    <a:lnTo>
                      <a:pt x="12" y="29"/>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76" name="Shape 176"/>
              <p:cNvSpPr/>
              <p:nvPr/>
            </p:nvSpPr>
            <p:spPr>
              <a:xfrm>
                <a:off x="3486150" y="2727325"/>
                <a:ext cx="28575" cy="47625"/>
              </a:xfrm>
              <a:custGeom>
                <a:avLst/>
                <a:gdLst/>
                <a:ahLst/>
                <a:cxnLst/>
                <a:rect l="0" t="0" r="0" b="0"/>
                <a:pathLst>
                  <a:path w="18" h="30" extrusionOk="0">
                    <a:moveTo>
                      <a:pt x="11" y="29"/>
                    </a:moveTo>
                    <a:lnTo>
                      <a:pt x="11" y="30"/>
                    </a:lnTo>
                    <a:lnTo>
                      <a:pt x="18" y="2"/>
                    </a:lnTo>
                    <a:lnTo>
                      <a:pt x="6" y="0"/>
                    </a:lnTo>
                    <a:lnTo>
                      <a:pt x="0" y="26"/>
                    </a:lnTo>
                    <a:lnTo>
                      <a:pt x="0" y="28"/>
                    </a:lnTo>
                    <a:lnTo>
                      <a:pt x="11" y="29"/>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77" name="Shape 177"/>
              <p:cNvSpPr/>
              <p:nvPr/>
            </p:nvSpPr>
            <p:spPr>
              <a:xfrm>
                <a:off x="3478212" y="2771775"/>
                <a:ext cx="25400" cy="46037"/>
              </a:xfrm>
              <a:custGeom>
                <a:avLst/>
                <a:gdLst/>
                <a:ahLst/>
                <a:cxnLst/>
                <a:rect l="0" t="0" r="0" b="0"/>
                <a:pathLst>
                  <a:path w="16" h="29" extrusionOk="0">
                    <a:moveTo>
                      <a:pt x="11" y="27"/>
                    </a:moveTo>
                    <a:lnTo>
                      <a:pt x="11" y="29"/>
                    </a:lnTo>
                    <a:lnTo>
                      <a:pt x="16" y="1"/>
                    </a:lnTo>
                    <a:lnTo>
                      <a:pt x="5" y="0"/>
                    </a:lnTo>
                    <a:lnTo>
                      <a:pt x="0" y="26"/>
                    </a:lnTo>
                    <a:lnTo>
                      <a:pt x="11" y="27"/>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78" name="Shape 178"/>
              <p:cNvSpPr/>
              <p:nvPr/>
            </p:nvSpPr>
            <p:spPr>
              <a:xfrm>
                <a:off x="3471862" y="2813050"/>
                <a:ext cx="23812" cy="46037"/>
              </a:xfrm>
              <a:custGeom>
                <a:avLst/>
                <a:gdLst/>
                <a:ahLst/>
                <a:cxnLst/>
                <a:rect l="0" t="0" r="0" b="0"/>
                <a:pathLst>
                  <a:path w="15" h="29" extrusionOk="0">
                    <a:moveTo>
                      <a:pt x="11" y="29"/>
                    </a:moveTo>
                    <a:lnTo>
                      <a:pt x="11" y="29"/>
                    </a:lnTo>
                    <a:lnTo>
                      <a:pt x="15" y="1"/>
                    </a:lnTo>
                    <a:lnTo>
                      <a:pt x="4" y="0"/>
                    </a:lnTo>
                    <a:lnTo>
                      <a:pt x="0" y="28"/>
                    </a:lnTo>
                    <a:lnTo>
                      <a:pt x="11" y="29"/>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79" name="Shape 179"/>
              <p:cNvSpPr/>
              <p:nvPr/>
            </p:nvSpPr>
            <p:spPr>
              <a:xfrm>
                <a:off x="3465512" y="2857500"/>
                <a:ext cx="23812" cy="44450"/>
              </a:xfrm>
              <a:custGeom>
                <a:avLst/>
                <a:gdLst/>
                <a:ahLst/>
                <a:cxnLst/>
                <a:rect l="0" t="0" r="0" b="0"/>
                <a:pathLst>
                  <a:path w="15" h="28" extrusionOk="0">
                    <a:moveTo>
                      <a:pt x="12" y="28"/>
                    </a:moveTo>
                    <a:lnTo>
                      <a:pt x="12" y="28"/>
                    </a:lnTo>
                    <a:lnTo>
                      <a:pt x="15" y="1"/>
                    </a:lnTo>
                    <a:lnTo>
                      <a:pt x="4" y="0"/>
                    </a:lnTo>
                    <a:lnTo>
                      <a:pt x="0" y="26"/>
                    </a:lnTo>
                    <a:lnTo>
                      <a:pt x="12" y="28"/>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80" name="Shape 180"/>
              <p:cNvSpPr/>
              <p:nvPr/>
            </p:nvSpPr>
            <p:spPr>
              <a:xfrm>
                <a:off x="3463925" y="2898775"/>
                <a:ext cx="20637" cy="46037"/>
              </a:xfrm>
              <a:custGeom>
                <a:avLst/>
                <a:gdLst/>
                <a:ahLst/>
                <a:cxnLst/>
                <a:rect l="0" t="0" r="0" b="0"/>
                <a:pathLst>
                  <a:path w="13" h="29" extrusionOk="0">
                    <a:moveTo>
                      <a:pt x="11" y="29"/>
                    </a:moveTo>
                    <a:lnTo>
                      <a:pt x="11" y="29"/>
                    </a:lnTo>
                    <a:lnTo>
                      <a:pt x="13" y="2"/>
                    </a:lnTo>
                    <a:lnTo>
                      <a:pt x="1" y="0"/>
                    </a:lnTo>
                    <a:lnTo>
                      <a:pt x="0" y="28"/>
                    </a:lnTo>
                    <a:lnTo>
                      <a:pt x="11" y="29"/>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81" name="Shape 181"/>
              <p:cNvSpPr/>
              <p:nvPr/>
            </p:nvSpPr>
            <p:spPr>
              <a:xfrm>
                <a:off x="3462337" y="2943225"/>
                <a:ext cx="19050" cy="44450"/>
              </a:xfrm>
              <a:custGeom>
                <a:avLst/>
                <a:gdLst/>
                <a:ahLst/>
                <a:cxnLst/>
                <a:rect l="0" t="0" r="0" b="0"/>
                <a:pathLst>
                  <a:path w="12" h="28" extrusionOk="0">
                    <a:moveTo>
                      <a:pt x="11" y="28"/>
                    </a:moveTo>
                    <a:lnTo>
                      <a:pt x="11" y="28"/>
                    </a:lnTo>
                    <a:lnTo>
                      <a:pt x="12" y="1"/>
                    </a:lnTo>
                    <a:lnTo>
                      <a:pt x="1" y="0"/>
                    </a:lnTo>
                    <a:lnTo>
                      <a:pt x="0" y="28"/>
                    </a:lnTo>
                    <a:lnTo>
                      <a:pt x="11" y="28"/>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82" name="Shape 182"/>
              <p:cNvSpPr/>
              <p:nvPr/>
            </p:nvSpPr>
            <p:spPr>
              <a:xfrm>
                <a:off x="3462337" y="2987675"/>
                <a:ext cx="19050" cy="44450"/>
              </a:xfrm>
              <a:custGeom>
                <a:avLst/>
                <a:gdLst/>
                <a:ahLst/>
                <a:cxnLst/>
                <a:rect l="0" t="0" r="0" b="0"/>
                <a:pathLst>
                  <a:path w="12" h="28" extrusionOk="0">
                    <a:moveTo>
                      <a:pt x="12" y="28"/>
                    </a:moveTo>
                    <a:lnTo>
                      <a:pt x="12" y="28"/>
                    </a:lnTo>
                    <a:lnTo>
                      <a:pt x="11" y="0"/>
                    </a:lnTo>
                    <a:lnTo>
                      <a:pt x="0" y="0"/>
                    </a:lnTo>
                    <a:lnTo>
                      <a:pt x="1" y="28"/>
                    </a:lnTo>
                    <a:lnTo>
                      <a:pt x="12" y="28"/>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83" name="Shape 183"/>
              <p:cNvSpPr/>
              <p:nvPr/>
            </p:nvSpPr>
            <p:spPr>
              <a:xfrm>
                <a:off x="3463925" y="3032125"/>
                <a:ext cx="20637" cy="42862"/>
              </a:xfrm>
              <a:custGeom>
                <a:avLst/>
                <a:gdLst/>
                <a:ahLst/>
                <a:cxnLst/>
                <a:rect l="0" t="0" r="0" b="0"/>
                <a:pathLst>
                  <a:path w="13" h="27" extrusionOk="0">
                    <a:moveTo>
                      <a:pt x="13" y="26"/>
                    </a:moveTo>
                    <a:lnTo>
                      <a:pt x="13" y="26"/>
                    </a:lnTo>
                    <a:lnTo>
                      <a:pt x="11" y="0"/>
                    </a:lnTo>
                    <a:lnTo>
                      <a:pt x="0" y="0"/>
                    </a:lnTo>
                    <a:lnTo>
                      <a:pt x="1" y="27"/>
                    </a:lnTo>
                    <a:lnTo>
                      <a:pt x="13" y="26"/>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84" name="Shape 184"/>
              <p:cNvSpPr/>
              <p:nvPr/>
            </p:nvSpPr>
            <p:spPr>
              <a:xfrm>
                <a:off x="3465512" y="3073400"/>
                <a:ext cx="22225" cy="46037"/>
              </a:xfrm>
              <a:custGeom>
                <a:avLst/>
                <a:gdLst/>
                <a:ahLst/>
                <a:cxnLst/>
                <a:rect l="0" t="0" r="0" b="0"/>
                <a:pathLst>
                  <a:path w="14" h="29" extrusionOk="0">
                    <a:moveTo>
                      <a:pt x="14" y="28"/>
                    </a:moveTo>
                    <a:lnTo>
                      <a:pt x="14" y="28"/>
                    </a:lnTo>
                    <a:lnTo>
                      <a:pt x="12" y="0"/>
                    </a:lnTo>
                    <a:lnTo>
                      <a:pt x="0" y="1"/>
                    </a:lnTo>
                    <a:lnTo>
                      <a:pt x="3" y="29"/>
                    </a:lnTo>
                    <a:lnTo>
                      <a:pt x="14" y="28"/>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85" name="Shape 185"/>
              <p:cNvSpPr/>
              <p:nvPr/>
            </p:nvSpPr>
            <p:spPr>
              <a:xfrm>
                <a:off x="3470275" y="3117850"/>
                <a:ext cx="25400" cy="46037"/>
              </a:xfrm>
              <a:custGeom>
                <a:avLst/>
                <a:gdLst/>
                <a:ahLst/>
                <a:cxnLst/>
                <a:rect l="0" t="0" r="0" b="0"/>
                <a:pathLst>
                  <a:path w="16" h="29" extrusionOk="0">
                    <a:moveTo>
                      <a:pt x="15" y="26"/>
                    </a:moveTo>
                    <a:lnTo>
                      <a:pt x="16" y="26"/>
                    </a:lnTo>
                    <a:lnTo>
                      <a:pt x="11" y="0"/>
                    </a:lnTo>
                    <a:lnTo>
                      <a:pt x="0" y="1"/>
                    </a:lnTo>
                    <a:lnTo>
                      <a:pt x="5" y="27"/>
                    </a:lnTo>
                    <a:lnTo>
                      <a:pt x="5" y="29"/>
                    </a:lnTo>
                    <a:lnTo>
                      <a:pt x="15" y="26"/>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86" name="Shape 186"/>
              <p:cNvSpPr/>
              <p:nvPr/>
            </p:nvSpPr>
            <p:spPr>
              <a:xfrm>
                <a:off x="3478212" y="3159125"/>
                <a:ext cx="25400" cy="46037"/>
              </a:xfrm>
              <a:custGeom>
                <a:avLst/>
                <a:gdLst/>
                <a:ahLst/>
                <a:cxnLst/>
                <a:rect l="0" t="0" r="0" b="0"/>
                <a:pathLst>
                  <a:path w="16" h="29" extrusionOk="0">
                    <a:moveTo>
                      <a:pt x="16" y="27"/>
                    </a:moveTo>
                    <a:lnTo>
                      <a:pt x="16" y="27"/>
                    </a:lnTo>
                    <a:lnTo>
                      <a:pt x="10" y="0"/>
                    </a:lnTo>
                    <a:lnTo>
                      <a:pt x="0" y="3"/>
                    </a:lnTo>
                    <a:lnTo>
                      <a:pt x="5" y="29"/>
                    </a:lnTo>
                    <a:lnTo>
                      <a:pt x="16" y="27"/>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87" name="Shape 187"/>
              <p:cNvSpPr/>
              <p:nvPr/>
            </p:nvSpPr>
            <p:spPr>
              <a:xfrm>
                <a:off x="3486150" y="3201987"/>
                <a:ext cx="28575" cy="46037"/>
              </a:xfrm>
              <a:custGeom>
                <a:avLst/>
                <a:gdLst/>
                <a:ahLst/>
                <a:cxnLst/>
                <a:rect l="0" t="0" r="0" b="0"/>
                <a:pathLst>
                  <a:path w="18" h="29" extrusionOk="0">
                    <a:moveTo>
                      <a:pt x="18" y="26"/>
                    </a:moveTo>
                    <a:lnTo>
                      <a:pt x="18" y="26"/>
                    </a:lnTo>
                    <a:lnTo>
                      <a:pt x="11" y="0"/>
                    </a:lnTo>
                    <a:lnTo>
                      <a:pt x="0" y="2"/>
                    </a:lnTo>
                    <a:lnTo>
                      <a:pt x="6" y="29"/>
                    </a:lnTo>
                    <a:lnTo>
                      <a:pt x="18" y="26"/>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88" name="Shape 188"/>
              <p:cNvSpPr/>
              <p:nvPr/>
            </p:nvSpPr>
            <p:spPr>
              <a:xfrm>
                <a:off x="3495675" y="3243262"/>
                <a:ext cx="30162" cy="47625"/>
              </a:xfrm>
              <a:custGeom>
                <a:avLst/>
                <a:gdLst/>
                <a:ahLst/>
                <a:cxnLst/>
                <a:rect l="0" t="0" r="0" b="0"/>
                <a:pathLst>
                  <a:path w="19" h="30" extrusionOk="0">
                    <a:moveTo>
                      <a:pt x="19" y="27"/>
                    </a:moveTo>
                    <a:lnTo>
                      <a:pt x="19" y="27"/>
                    </a:lnTo>
                    <a:lnTo>
                      <a:pt x="12" y="0"/>
                    </a:lnTo>
                    <a:lnTo>
                      <a:pt x="0" y="3"/>
                    </a:lnTo>
                    <a:lnTo>
                      <a:pt x="8" y="29"/>
                    </a:lnTo>
                    <a:lnTo>
                      <a:pt x="8" y="30"/>
                    </a:lnTo>
                    <a:lnTo>
                      <a:pt x="19" y="27"/>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89" name="Shape 189"/>
              <p:cNvSpPr/>
              <p:nvPr/>
            </p:nvSpPr>
            <p:spPr>
              <a:xfrm>
                <a:off x="3508375" y="3286125"/>
                <a:ext cx="30162" cy="46037"/>
              </a:xfrm>
              <a:custGeom>
                <a:avLst/>
                <a:gdLst/>
                <a:ahLst/>
                <a:cxnLst/>
                <a:rect l="0" t="0" r="0" b="0"/>
                <a:pathLst>
                  <a:path w="19" h="29" extrusionOk="0">
                    <a:moveTo>
                      <a:pt x="19" y="25"/>
                    </a:moveTo>
                    <a:lnTo>
                      <a:pt x="19" y="25"/>
                    </a:lnTo>
                    <a:lnTo>
                      <a:pt x="11" y="0"/>
                    </a:lnTo>
                    <a:lnTo>
                      <a:pt x="0" y="3"/>
                    </a:lnTo>
                    <a:lnTo>
                      <a:pt x="9" y="29"/>
                    </a:lnTo>
                    <a:lnTo>
                      <a:pt x="19" y="25"/>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90" name="Shape 190"/>
              <p:cNvSpPr/>
              <p:nvPr/>
            </p:nvSpPr>
            <p:spPr>
              <a:xfrm>
                <a:off x="3522662" y="3325812"/>
                <a:ext cx="33337" cy="47625"/>
              </a:xfrm>
              <a:custGeom>
                <a:avLst/>
                <a:gdLst/>
                <a:ahLst/>
                <a:cxnLst/>
                <a:rect l="0" t="0" r="0" b="0"/>
                <a:pathLst>
                  <a:path w="21" h="30" extrusionOk="0">
                    <a:moveTo>
                      <a:pt x="21" y="25"/>
                    </a:moveTo>
                    <a:lnTo>
                      <a:pt x="21" y="25"/>
                    </a:lnTo>
                    <a:lnTo>
                      <a:pt x="10" y="0"/>
                    </a:lnTo>
                    <a:lnTo>
                      <a:pt x="0" y="4"/>
                    </a:lnTo>
                    <a:lnTo>
                      <a:pt x="10" y="30"/>
                    </a:lnTo>
                    <a:lnTo>
                      <a:pt x="21" y="25"/>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91" name="Shape 191"/>
              <p:cNvSpPr/>
              <p:nvPr/>
            </p:nvSpPr>
            <p:spPr>
              <a:xfrm>
                <a:off x="3538537" y="3365500"/>
                <a:ext cx="33337" cy="47625"/>
              </a:xfrm>
              <a:custGeom>
                <a:avLst/>
                <a:gdLst/>
                <a:ahLst/>
                <a:cxnLst/>
                <a:rect l="0" t="0" r="0" b="0"/>
                <a:pathLst>
                  <a:path w="21" h="30" extrusionOk="0">
                    <a:moveTo>
                      <a:pt x="21" y="25"/>
                    </a:moveTo>
                    <a:lnTo>
                      <a:pt x="21" y="25"/>
                    </a:lnTo>
                    <a:lnTo>
                      <a:pt x="11" y="0"/>
                    </a:lnTo>
                    <a:lnTo>
                      <a:pt x="0" y="5"/>
                    </a:lnTo>
                    <a:lnTo>
                      <a:pt x="11" y="30"/>
                    </a:lnTo>
                    <a:lnTo>
                      <a:pt x="21" y="25"/>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92" name="Shape 192"/>
              <p:cNvSpPr/>
              <p:nvPr/>
            </p:nvSpPr>
            <p:spPr>
              <a:xfrm>
                <a:off x="3556000" y="3405187"/>
                <a:ext cx="34925" cy="49212"/>
              </a:xfrm>
              <a:custGeom>
                <a:avLst/>
                <a:gdLst/>
                <a:ahLst/>
                <a:cxnLst/>
                <a:rect l="0" t="0" r="0" b="0"/>
                <a:pathLst>
                  <a:path w="22" h="31" extrusionOk="0">
                    <a:moveTo>
                      <a:pt x="22" y="24"/>
                    </a:moveTo>
                    <a:lnTo>
                      <a:pt x="22" y="24"/>
                    </a:lnTo>
                    <a:lnTo>
                      <a:pt x="10" y="0"/>
                    </a:lnTo>
                    <a:lnTo>
                      <a:pt x="0" y="5"/>
                    </a:lnTo>
                    <a:lnTo>
                      <a:pt x="11" y="29"/>
                    </a:lnTo>
                    <a:lnTo>
                      <a:pt x="11" y="31"/>
                    </a:lnTo>
                    <a:lnTo>
                      <a:pt x="22" y="24"/>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93" name="Shape 193"/>
              <p:cNvSpPr/>
              <p:nvPr/>
            </p:nvSpPr>
            <p:spPr>
              <a:xfrm>
                <a:off x="3573462" y="3443287"/>
                <a:ext cx="38100" cy="49212"/>
              </a:xfrm>
              <a:custGeom>
                <a:avLst/>
                <a:gdLst/>
                <a:ahLst/>
                <a:cxnLst/>
                <a:rect l="0" t="0" r="0" b="0"/>
                <a:pathLst>
                  <a:path w="24" h="31" extrusionOk="0">
                    <a:moveTo>
                      <a:pt x="24" y="24"/>
                    </a:moveTo>
                    <a:lnTo>
                      <a:pt x="24" y="24"/>
                    </a:lnTo>
                    <a:lnTo>
                      <a:pt x="11" y="0"/>
                    </a:lnTo>
                    <a:lnTo>
                      <a:pt x="0" y="7"/>
                    </a:lnTo>
                    <a:lnTo>
                      <a:pt x="14" y="31"/>
                    </a:lnTo>
                    <a:lnTo>
                      <a:pt x="24" y="24"/>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94" name="Shape 194"/>
              <p:cNvSpPr/>
              <p:nvPr/>
            </p:nvSpPr>
            <p:spPr>
              <a:xfrm>
                <a:off x="3595687" y="3481387"/>
                <a:ext cx="38100" cy="49212"/>
              </a:xfrm>
              <a:custGeom>
                <a:avLst/>
                <a:gdLst/>
                <a:ahLst/>
                <a:cxnLst/>
                <a:rect l="0" t="0" r="0" b="0"/>
                <a:pathLst>
                  <a:path w="24" h="31" extrusionOk="0">
                    <a:moveTo>
                      <a:pt x="23" y="24"/>
                    </a:moveTo>
                    <a:lnTo>
                      <a:pt x="24" y="24"/>
                    </a:lnTo>
                    <a:lnTo>
                      <a:pt x="10" y="0"/>
                    </a:lnTo>
                    <a:lnTo>
                      <a:pt x="0" y="7"/>
                    </a:lnTo>
                    <a:lnTo>
                      <a:pt x="14" y="29"/>
                    </a:lnTo>
                    <a:lnTo>
                      <a:pt x="14" y="31"/>
                    </a:lnTo>
                    <a:lnTo>
                      <a:pt x="23" y="24"/>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95" name="Shape 195"/>
              <p:cNvSpPr/>
              <p:nvPr/>
            </p:nvSpPr>
            <p:spPr>
              <a:xfrm>
                <a:off x="3617912" y="3519487"/>
                <a:ext cx="39687" cy="46037"/>
              </a:xfrm>
              <a:custGeom>
                <a:avLst/>
                <a:gdLst/>
                <a:ahLst/>
                <a:cxnLst/>
                <a:rect l="0" t="0" r="0" b="0"/>
                <a:pathLst>
                  <a:path w="25" h="29" extrusionOk="0">
                    <a:moveTo>
                      <a:pt x="24" y="22"/>
                    </a:moveTo>
                    <a:lnTo>
                      <a:pt x="25" y="23"/>
                    </a:lnTo>
                    <a:lnTo>
                      <a:pt x="9" y="0"/>
                    </a:lnTo>
                    <a:lnTo>
                      <a:pt x="0" y="7"/>
                    </a:lnTo>
                    <a:lnTo>
                      <a:pt x="15" y="29"/>
                    </a:lnTo>
                    <a:lnTo>
                      <a:pt x="24" y="22"/>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96" name="Shape 196"/>
              <p:cNvSpPr/>
              <p:nvPr/>
            </p:nvSpPr>
            <p:spPr>
              <a:xfrm>
                <a:off x="3641725" y="3554412"/>
                <a:ext cx="41275" cy="47625"/>
              </a:xfrm>
              <a:custGeom>
                <a:avLst/>
                <a:gdLst/>
                <a:ahLst/>
                <a:cxnLst/>
                <a:rect l="0" t="0" r="0" b="0"/>
                <a:pathLst>
                  <a:path w="26" h="30" extrusionOk="0">
                    <a:moveTo>
                      <a:pt x="26" y="22"/>
                    </a:moveTo>
                    <a:lnTo>
                      <a:pt x="26" y="22"/>
                    </a:lnTo>
                    <a:lnTo>
                      <a:pt x="9" y="0"/>
                    </a:lnTo>
                    <a:lnTo>
                      <a:pt x="0" y="7"/>
                    </a:lnTo>
                    <a:lnTo>
                      <a:pt x="17" y="29"/>
                    </a:lnTo>
                    <a:lnTo>
                      <a:pt x="17" y="30"/>
                    </a:lnTo>
                    <a:lnTo>
                      <a:pt x="26" y="22"/>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97" name="Shape 197"/>
              <p:cNvSpPr/>
              <p:nvPr/>
            </p:nvSpPr>
            <p:spPr>
              <a:xfrm>
                <a:off x="3668712" y="3589337"/>
                <a:ext cx="39687" cy="46037"/>
              </a:xfrm>
              <a:custGeom>
                <a:avLst/>
                <a:gdLst/>
                <a:ahLst/>
                <a:cxnLst/>
                <a:rect l="0" t="0" r="0" b="0"/>
                <a:pathLst>
                  <a:path w="25" h="29" extrusionOk="0">
                    <a:moveTo>
                      <a:pt x="25" y="22"/>
                    </a:moveTo>
                    <a:lnTo>
                      <a:pt x="25" y="22"/>
                    </a:lnTo>
                    <a:lnTo>
                      <a:pt x="9" y="0"/>
                    </a:lnTo>
                    <a:lnTo>
                      <a:pt x="0" y="8"/>
                    </a:lnTo>
                    <a:lnTo>
                      <a:pt x="16" y="28"/>
                    </a:lnTo>
                    <a:lnTo>
                      <a:pt x="16" y="29"/>
                    </a:lnTo>
                    <a:lnTo>
                      <a:pt x="25" y="22"/>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98" name="Shape 198"/>
              <p:cNvSpPr/>
              <p:nvPr/>
            </p:nvSpPr>
            <p:spPr>
              <a:xfrm>
                <a:off x="3694112" y="3624262"/>
                <a:ext cx="44450" cy="44450"/>
              </a:xfrm>
              <a:custGeom>
                <a:avLst/>
                <a:gdLst/>
                <a:ahLst/>
                <a:cxnLst/>
                <a:rect l="0" t="0" r="0" b="0"/>
                <a:pathLst>
                  <a:path w="28" h="28" extrusionOk="0">
                    <a:moveTo>
                      <a:pt x="28" y="20"/>
                    </a:moveTo>
                    <a:lnTo>
                      <a:pt x="28" y="20"/>
                    </a:lnTo>
                    <a:lnTo>
                      <a:pt x="9" y="0"/>
                    </a:lnTo>
                    <a:lnTo>
                      <a:pt x="0" y="7"/>
                    </a:lnTo>
                    <a:lnTo>
                      <a:pt x="19" y="28"/>
                    </a:lnTo>
                    <a:lnTo>
                      <a:pt x="28" y="20"/>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99" name="Shape 199"/>
              <p:cNvSpPr/>
              <p:nvPr/>
            </p:nvSpPr>
            <p:spPr>
              <a:xfrm>
                <a:off x="3724275" y="3656012"/>
                <a:ext cx="41275" cy="44450"/>
              </a:xfrm>
              <a:custGeom>
                <a:avLst/>
                <a:gdLst/>
                <a:ahLst/>
                <a:cxnLst/>
                <a:rect l="0" t="0" r="0" b="0"/>
                <a:pathLst>
                  <a:path w="26" h="28" extrusionOk="0">
                    <a:moveTo>
                      <a:pt x="26" y="20"/>
                    </a:moveTo>
                    <a:lnTo>
                      <a:pt x="26" y="20"/>
                    </a:lnTo>
                    <a:lnTo>
                      <a:pt x="9" y="0"/>
                    </a:lnTo>
                    <a:lnTo>
                      <a:pt x="0" y="8"/>
                    </a:lnTo>
                    <a:lnTo>
                      <a:pt x="19" y="28"/>
                    </a:lnTo>
                    <a:lnTo>
                      <a:pt x="26" y="20"/>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00" name="Shape 200"/>
              <p:cNvSpPr/>
              <p:nvPr/>
            </p:nvSpPr>
            <p:spPr>
              <a:xfrm>
                <a:off x="3754437" y="3687762"/>
                <a:ext cx="44450" cy="42862"/>
              </a:xfrm>
              <a:custGeom>
                <a:avLst/>
                <a:gdLst/>
                <a:ahLst/>
                <a:cxnLst/>
                <a:rect l="0" t="0" r="0" b="0"/>
                <a:pathLst>
                  <a:path w="28" h="27" extrusionOk="0">
                    <a:moveTo>
                      <a:pt x="26" y="19"/>
                    </a:moveTo>
                    <a:lnTo>
                      <a:pt x="28" y="19"/>
                    </a:lnTo>
                    <a:lnTo>
                      <a:pt x="7" y="0"/>
                    </a:lnTo>
                    <a:lnTo>
                      <a:pt x="0" y="8"/>
                    </a:lnTo>
                    <a:lnTo>
                      <a:pt x="19" y="27"/>
                    </a:lnTo>
                    <a:lnTo>
                      <a:pt x="26" y="19"/>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01" name="Shape 201"/>
              <p:cNvSpPr/>
              <p:nvPr/>
            </p:nvSpPr>
            <p:spPr>
              <a:xfrm>
                <a:off x="3784600" y="3717925"/>
                <a:ext cx="46037" cy="42862"/>
              </a:xfrm>
              <a:custGeom>
                <a:avLst/>
                <a:gdLst/>
                <a:ahLst/>
                <a:cxnLst/>
                <a:rect l="0" t="0" r="0" b="0"/>
                <a:pathLst>
                  <a:path w="29" h="27" extrusionOk="0">
                    <a:moveTo>
                      <a:pt x="29" y="18"/>
                    </a:moveTo>
                    <a:lnTo>
                      <a:pt x="29" y="18"/>
                    </a:lnTo>
                    <a:lnTo>
                      <a:pt x="7" y="0"/>
                    </a:lnTo>
                    <a:lnTo>
                      <a:pt x="0" y="8"/>
                    </a:lnTo>
                    <a:lnTo>
                      <a:pt x="21" y="27"/>
                    </a:lnTo>
                    <a:lnTo>
                      <a:pt x="29" y="18"/>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02" name="Shape 202"/>
              <p:cNvSpPr/>
              <p:nvPr/>
            </p:nvSpPr>
            <p:spPr>
              <a:xfrm>
                <a:off x="3817937" y="3746500"/>
                <a:ext cx="46037" cy="39687"/>
              </a:xfrm>
              <a:custGeom>
                <a:avLst/>
                <a:gdLst/>
                <a:ahLst/>
                <a:cxnLst/>
                <a:rect l="0" t="0" r="0" b="0"/>
                <a:pathLst>
                  <a:path w="29" h="25" extrusionOk="0">
                    <a:moveTo>
                      <a:pt x="29" y="16"/>
                    </a:moveTo>
                    <a:lnTo>
                      <a:pt x="29" y="16"/>
                    </a:lnTo>
                    <a:lnTo>
                      <a:pt x="8" y="0"/>
                    </a:lnTo>
                    <a:lnTo>
                      <a:pt x="0" y="9"/>
                    </a:lnTo>
                    <a:lnTo>
                      <a:pt x="22" y="25"/>
                    </a:lnTo>
                    <a:lnTo>
                      <a:pt x="29" y="16"/>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03" name="Shape 203"/>
              <p:cNvSpPr/>
              <p:nvPr/>
            </p:nvSpPr>
            <p:spPr>
              <a:xfrm>
                <a:off x="3852862" y="3771900"/>
                <a:ext cx="46037" cy="42862"/>
              </a:xfrm>
              <a:custGeom>
                <a:avLst/>
                <a:gdLst/>
                <a:ahLst/>
                <a:cxnLst/>
                <a:rect l="0" t="0" r="0" b="0"/>
                <a:pathLst>
                  <a:path w="29" h="27" extrusionOk="0">
                    <a:moveTo>
                      <a:pt x="29" y="17"/>
                    </a:moveTo>
                    <a:lnTo>
                      <a:pt x="29" y="18"/>
                    </a:lnTo>
                    <a:lnTo>
                      <a:pt x="7" y="0"/>
                    </a:lnTo>
                    <a:lnTo>
                      <a:pt x="0" y="9"/>
                    </a:lnTo>
                    <a:lnTo>
                      <a:pt x="21" y="27"/>
                    </a:lnTo>
                    <a:lnTo>
                      <a:pt x="22" y="27"/>
                    </a:lnTo>
                    <a:lnTo>
                      <a:pt x="29" y="17"/>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04" name="Shape 204"/>
              <p:cNvSpPr/>
              <p:nvPr/>
            </p:nvSpPr>
            <p:spPr>
              <a:xfrm>
                <a:off x="3887787" y="3798887"/>
                <a:ext cx="46037" cy="39687"/>
              </a:xfrm>
              <a:custGeom>
                <a:avLst/>
                <a:gdLst/>
                <a:ahLst/>
                <a:cxnLst/>
                <a:rect l="0" t="0" r="0" b="0"/>
                <a:pathLst>
                  <a:path w="29" h="25" extrusionOk="0">
                    <a:moveTo>
                      <a:pt x="28" y="15"/>
                    </a:moveTo>
                    <a:lnTo>
                      <a:pt x="29" y="16"/>
                    </a:lnTo>
                    <a:lnTo>
                      <a:pt x="7" y="0"/>
                    </a:lnTo>
                    <a:lnTo>
                      <a:pt x="0" y="10"/>
                    </a:lnTo>
                    <a:lnTo>
                      <a:pt x="23" y="25"/>
                    </a:lnTo>
                    <a:lnTo>
                      <a:pt x="28" y="15"/>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05" name="Shape 205"/>
              <p:cNvSpPr/>
              <p:nvPr/>
            </p:nvSpPr>
            <p:spPr>
              <a:xfrm>
                <a:off x="3924300" y="3822700"/>
                <a:ext cx="46037" cy="38100"/>
              </a:xfrm>
              <a:custGeom>
                <a:avLst/>
                <a:gdLst/>
                <a:ahLst/>
                <a:cxnLst/>
                <a:rect l="0" t="0" r="0" b="0"/>
                <a:pathLst>
                  <a:path w="29" h="24" extrusionOk="0">
                    <a:moveTo>
                      <a:pt x="29" y="14"/>
                    </a:moveTo>
                    <a:lnTo>
                      <a:pt x="29" y="14"/>
                    </a:lnTo>
                    <a:lnTo>
                      <a:pt x="5" y="0"/>
                    </a:lnTo>
                    <a:lnTo>
                      <a:pt x="0" y="10"/>
                    </a:lnTo>
                    <a:lnTo>
                      <a:pt x="23" y="24"/>
                    </a:lnTo>
                    <a:lnTo>
                      <a:pt x="29" y="14"/>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06" name="Shape 206"/>
              <p:cNvSpPr/>
              <p:nvPr/>
            </p:nvSpPr>
            <p:spPr>
              <a:xfrm>
                <a:off x="3960812" y="3844925"/>
                <a:ext cx="47625" cy="38100"/>
              </a:xfrm>
              <a:custGeom>
                <a:avLst/>
                <a:gdLst/>
                <a:ahLst/>
                <a:cxnLst/>
                <a:rect l="0" t="0" r="0" b="0"/>
                <a:pathLst>
                  <a:path w="30" h="24" extrusionOk="0">
                    <a:moveTo>
                      <a:pt x="29" y="13"/>
                    </a:moveTo>
                    <a:lnTo>
                      <a:pt x="30" y="13"/>
                    </a:lnTo>
                    <a:lnTo>
                      <a:pt x="6" y="0"/>
                    </a:lnTo>
                    <a:lnTo>
                      <a:pt x="0" y="10"/>
                    </a:lnTo>
                    <a:lnTo>
                      <a:pt x="24" y="24"/>
                    </a:lnTo>
                    <a:lnTo>
                      <a:pt x="29" y="13"/>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07" name="Shape 207"/>
              <p:cNvSpPr/>
              <p:nvPr/>
            </p:nvSpPr>
            <p:spPr>
              <a:xfrm>
                <a:off x="3998912" y="3865562"/>
                <a:ext cx="47625" cy="36512"/>
              </a:xfrm>
              <a:custGeom>
                <a:avLst/>
                <a:gdLst/>
                <a:ahLst/>
                <a:cxnLst/>
                <a:rect l="0" t="0" r="0" b="0"/>
                <a:pathLst>
                  <a:path w="30" h="23" extrusionOk="0">
                    <a:moveTo>
                      <a:pt x="30" y="13"/>
                    </a:moveTo>
                    <a:lnTo>
                      <a:pt x="30" y="13"/>
                    </a:lnTo>
                    <a:lnTo>
                      <a:pt x="5" y="0"/>
                    </a:lnTo>
                    <a:lnTo>
                      <a:pt x="0" y="11"/>
                    </a:lnTo>
                    <a:lnTo>
                      <a:pt x="25" y="23"/>
                    </a:lnTo>
                    <a:lnTo>
                      <a:pt x="30" y="13"/>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08" name="Shape 208"/>
              <p:cNvSpPr/>
              <p:nvPr/>
            </p:nvSpPr>
            <p:spPr>
              <a:xfrm>
                <a:off x="4038600" y="3886200"/>
                <a:ext cx="46037" cy="33337"/>
              </a:xfrm>
              <a:custGeom>
                <a:avLst/>
                <a:gdLst/>
                <a:ahLst/>
                <a:cxnLst/>
                <a:rect l="0" t="0" r="0" b="0"/>
                <a:pathLst>
                  <a:path w="29" h="21" extrusionOk="0">
                    <a:moveTo>
                      <a:pt x="29" y="10"/>
                    </a:moveTo>
                    <a:lnTo>
                      <a:pt x="29" y="10"/>
                    </a:lnTo>
                    <a:lnTo>
                      <a:pt x="5" y="0"/>
                    </a:lnTo>
                    <a:lnTo>
                      <a:pt x="0" y="10"/>
                    </a:lnTo>
                    <a:lnTo>
                      <a:pt x="25" y="21"/>
                    </a:lnTo>
                    <a:lnTo>
                      <a:pt x="29" y="10"/>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09" name="Shape 209"/>
              <p:cNvSpPr/>
              <p:nvPr/>
            </p:nvSpPr>
            <p:spPr>
              <a:xfrm>
                <a:off x="4078287" y="3902075"/>
                <a:ext cx="49212" cy="34925"/>
              </a:xfrm>
              <a:custGeom>
                <a:avLst/>
                <a:gdLst/>
                <a:ahLst/>
                <a:cxnLst/>
                <a:rect l="0" t="0" r="0" b="0"/>
                <a:pathLst>
                  <a:path w="31" h="22" extrusionOk="0">
                    <a:moveTo>
                      <a:pt x="31" y="10"/>
                    </a:moveTo>
                    <a:lnTo>
                      <a:pt x="31" y="11"/>
                    </a:lnTo>
                    <a:lnTo>
                      <a:pt x="4" y="0"/>
                    </a:lnTo>
                    <a:lnTo>
                      <a:pt x="0" y="11"/>
                    </a:lnTo>
                    <a:lnTo>
                      <a:pt x="25" y="22"/>
                    </a:lnTo>
                    <a:lnTo>
                      <a:pt x="27" y="22"/>
                    </a:lnTo>
                    <a:lnTo>
                      <a:pt x="31" y="10"/>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10" name="Shape 210"/>
              <p:cNvSpPr/>
              <p:nvPr/>
            </p:nvSpPr>
            <p:spPr>
              <a:xfrm>
                <a:off x="4121150" y="3917950"/>
                <a:ext cx="46037" cy="31750"/>
              </a:xfrm>
              <a:custGeom>
                <a:avLst/>
                <a:gdLst/>
                <a:ahLst/>
                <a:cxnLst/>
                <a:rect l="0" t="0" r="0" b="0"/>
                <a:pathLst>
                  <a:path w="29" h="20" extrusionOk="0">
                    <a:moveTo>
                      <a:pt x="27" y="10"/>
                    </a:moveTo>
                    <a:lnTo>
                      <a:pt x="29" y="10"/>
                    </a:lnTo>
                    <a:lnTo>
                      <a:pt x="4" y="0"/>
                    </a:lnTo>
                    <a:lnTo>
                      <a:pt x="0" y="12"/>
                    </a:lnTo>
                    <a:lnTo>
                      <a:pt x="25" y="20"/>
                    </a:lnTo>
                    <a:lnTo>
                      <a:pt x="27" y="10"/>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11" name="Shape 211"/>
              <p:cNvSpPr/>
              <p:nvPr/>
            </p:nvSpPr>
            <p:spPr>
              <a:xfrm>
                <a:off x="4160837" y="3933825"/>
                <a:ext cx="46037" cy="28575"/>
              </a:xfrm>
              <a:custGeom>
                <a:avLst/>
                <a:gdLst/>
                <a:ahLst/>
                <a:cxnLst/>
                <a:rect l="0" t="0" r="0" b="0"/>
                <a:pathLst>
                  <a:path w="29" h="18" extrusionOk="0">
                    <a:moveTo>
                      <a:pt x="29" y="8"/>
                    </a:moveTo>
                    <a:lnTo>
                      <a:pt x="29" y="8"/>
                    </a:lnTo>
                    <a:lnTo>
                      <a:pt x="2" y="0"/>
                    </a:lnTo>
                    <a:lnTo>
                      <a:pt x="0" y="10"/>
                    </a:lnTo>
                    <a:lnTo>
                      <a:pt x="26" y="18"/>
                    </a:lnTo>
                    <a:lnTo>
                      <a:pt x="29" y="8"/>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12" name="Shape 212"/>
              <p:cNvSpPr/>
              <p:nvPr/>
            </p:nvSpPr>
            <p:spPr>
              <a:xfrm>
                <a:off x="4202112" y="3946525"/>
                <a:ext cx="46037" cy="28575"/>
              </a:xfrm>
              <a:custGeom>
                <a:avLst/>
                <a:gdLst/>
                <a:ahLst/>
                <a:cxnLst/>
                <a:rect l="0" t="0" r="0" b="0"/>
                <a:pathLst>
                  <a:path w="29" h="18" extrusionOk="0">
                    <a:moveTo>
                      <a:pt x="29" y="6"/>
                    </a:moveTo>
                    <a:lnTo>
                      <a:pt x="29" y="6"/>
                    </a:lnTo>
                    <a:lnTo>
                      <a:pt x="3" y="0"/>
                    </a:lnTo>
                    <a:lnTo>
                      <a:pt x="0" y="10"/>
                    </a:lnTo>
                    <a:lnTo>
                      <a:pt x="27" y="18"/>
                    </a:lnTo>
                    <a:lnTo>
                      <a:pt x="29" y="6"/>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13" name="Shape 213"/>
              <p:cNvSpPr/>
              <p:nvPr/>
            </p:nvSpPr>
            <p:spPr>
              <a:xfrm>
                <a:off x="4244975" y="3956050"/>
                <a:ext cx="46037" cy="26987"/>
              </a:xfrm>
              <a:custGeom>
                <a:avLst/>
                <a:gdLst/>
                <a:ahLst/>
                <a:cxnLst/>
                <a:rect l="0" t="0" r="0" b="0"/>
                <a:pathLst>
                  <a:path w="29" h="17" extrusionOk="0">
                    <a:moveTo>
                      <a:pt x="29" y="6"/>
                    </a:moveTo>
                    <a:lnTo>
                      <a:pt x="29" y="6"/>
                    </a:lnTo>
                    <a:lnTo>
                      <a:pt x="2" y="0"/>
                    </a:lnTo>
                    <a:lnTo>
                      <a:pt x="0" y="12"/>
                    </a:lnTo>
                    <a:lnTo>
                      <a:pt x="26" y="17"/>
                    </a:lnTo>
                    <a:lnTo>
                      <a:pt x="28" y="17"/>
                    </a:lnTo>
                    <a:lnTo>
                      <a:pt x="29" y="6"/>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14" name="Shape 214"/>
              <p:cNvSpPr/>
              <p:nvPr/>
            </p:nvSpPr>
            <p:spPr>
              <a:xfrm>
                <a:off x="4289425" y="3965575"/>
                <a:ext cx="42862" cy="25400"/>
              </a:xfrm>
              <a:custGeom>
                <a:avLst/>
                <a:gdLst/>
                <a:ahLst/>
                <a:cxnLst/>
                <a:rect l="0" t="0" r="0" b="0"/>
                <a:pathLst>
                  <a:path w="27" h="16" extrusionOk="0">
                    <a:moveTo>
                      <a:pt x="27" y="4"/>
                    </a:moveTo>
                    <a:lnTo>
                      <a:pt x="27" y="4"/>
                    </a:lnTo>
                    <a:lnTo>
                      <a:pt x="1" y="0"/>
                    </a:lnTo>
                    <a:lnTo>
                      <a:pt x="0" y="11"/>
                    </a:lnTo>
                    <a:lnTo>
                      <a:pt x="26" y="16"/>
                    </a:lnTo>
                    <a:lnTo>
                      <a:pt x="27" y="4"/>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15" name="Shape 215"/>
              <p:cNvSpPr/>
              <p:nvPr/>
            </p:nvSpPr>
            <p:spPr>
              <a:xfrm>
                <a:off x="4330700" y="3971925"/>
                <a:ext cx="46037" cy="22225"/>
              </a:xfrm>
              <a:custGeom>
                <a:avLst/>
                <a:gdLst/>
                <a:ahLst/>
                <a:cxnLst/>
                <a:rect l="0" t="0" r="0" b="0"/>
                <a:pathLst>
                  <a:path w="29" h="14" extrusionOk="0">
                    <a:moveTo>
                      <a:pt x="29" y="3"/>
                    </a:moveTo>
                    <a:lnTo>
                      <a:pt x="29" y="3"/>
                    </a:lnTo>
                    <a:lnTo>
                      <a:pt x="1" y="0"/>
                    </a:lnTo>
                    <a:lnTo>
                      <a:pt x="0" y="12"/>
                    </a:lnTo>
                    <a:lnTo>
                      <a:pt x="28" y="14"/>
                    </a:lnTo>
                    <a:lnTo>
                      <a:pt x="29" y="3"/>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16" name="Shape 216"/>
              <p:cNvSpPr/>
              <p:nvPr/>
            </p:nvSpPr>
            <p:spPr>
              <a:xfrm>
                <a:off x="4375150" y="3976687"/>
                <a:ext cx="44450" cy="22225"/>
              </a:xfrm>
              <a:custGeom>
                <a:avLst/>
                <a:gdLst/>
                <a:ahLst/>
                <a:cxnLst/>
                <a:rect l="0" t="0" r="0" b="0"/>
                <a:pathLst>
                  <a:path w="28" h="14" extrusionOk="0">
                    <a:moveTo>
                      <a:pt x="28" y="2"/>
                    </a:moveTo>
                    <a:lnTo>
                      <a:pt x="28" y="2"/>
                    </a:lnTo>
                    <a:lnTo>
                      <a:pt x="1" y="0"/>
                    </a:lnTo>
                    <a:lnTo>
                      <a:pt x="0" y="11"/>
                    </a:lnTo>
                    <a:lnTo>
                      <a:pt x="28" y="14"/>
                    </a:lnTo>
                    <a:lnTo>
                      <a:pt x="28" y="2"/>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17" name="Shape 217"/>
              <p:cNvSpPr/>
              <p:nvPr/>
            </p:nvSpPr>
            <p:spPr>
              <a:xfrm>
                <a:off x="4419600" y="3979862"/>
                <a:ext cx="42862" cy="20637"/>
              </a:xfrm>
              <a:custGeom>
                <a:avLst/>
                <a:gdLst/>
                <a:ahLst/>
                <a:cxnLst/>
                <a:rect l="0" t="0" r="0" b="0"/>
                <a:pathLst>
                  <a:path w="27" h="13" extrusionOk="0">
                    <a:moveTo>
                      <a:pt x="27" y="2"/>
                    </a:moveTo>
                    <a:lnTo>
                      <a:pt x="27" y="2"/>
                    </a:lnTo>
                    <a:lnTo>
                      <a:pt x="0" y="0"/>
                    </a:lnTo>
                    <a:lnTo>
                      <a:pt x="0" y="12"/>
                    </a:lnTo>
                    <a:lnTo>
                      <a:pt x="27" y="13"/>
                    </a:lnTo>
                    <a:lnTo>
                      <a:pt x="27" y="2"/>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18" name="Shape 218"/>
              <p:cNvSpPr/>
              <p:nvPr/>
            </p:nvSpPr>
            <p:spPr>
              <a:xfrm>
                <a:off x="4462462" y="3979862"/>
                <a:ext cx="44450" cy="20637"/>
              </a:xfrm>
              <a:custGeom>
                <a:avLst/>
                <a:gdLst/>
                <a:ahLst/>
                <a:cxnLst/>
                <a:rect l="0" t="0" r="0" b="0"/>
                <a:pathLst>
                  <a:path w="28" h="13" extrusionOk="0">
                    <a:moveTo>
                      <a:pt x="27" y="0"/>
                    </a:moveTo>
                    <a:lnTo>
                      <a:pt x="27" y="0"/>
                    </a:lnTo>
                    <a:lnTo>
                      <a:pt x="0" y="2"/>
                    </a:lnTo>
                    <a:lnTo>
                      <a:pt x="0" y="13"/>
                    </a:lnTo>
                    <a:lnTo>
                      <a:pt x="28" y="12"/>
                    </a:lnTo>
                    <a:lnTo>
                      <a:pt x="27" y="0"/>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19" name="Shape 219"/>
              <p:cNvSpPr/>
              <p:nvPr/>
            </p:nvSpPr>
            <p:spPr>
              <a:xfrm>
                <a:off x="4505325" y="3978275"/>
                <a:ext cx="46037" cy="20637"/>
              </a:xfrm>
              <a:custGeom>
                <a:avLst/>
                <a:gdLst/>
                <a:ahLst/>
                <a:cxnLst/>
                <a:rect l="0" t="0" r="0" b="0"/>
                <a:pathLst>
                  <a:path w="29" h="13" extrusionOk="0">
                    <a:moveTo>
                      <a:pt x="28" y="0"/>
                    </a:moveTo>
                    <a:lnTo>
                      <a:pt x="28" y="0"/>
                    </a:lnTo>
                    <a:lnTo>
                      <a:pt x="0" y="1"/>
                    </a:lnTo>
                    <a:lnTo>
                      <a:pt x="1" y="13"/>
                    </a:lnTo>
                    <a:lnTo>
                      <a:pt x="28" y="11"/>
                    </a:lnTo>
                    <a:lnTo>
                      <a:pt x="29" y="11"/>
                    </a:lnTo>
                    <a:lnTo>
                      <a:pt x="28" y="0"/>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20" name="Shape 220"/>
              <p:cNvSpPr/>
              <p:nvPr/>
            </p:nvSpPr>
            <p:spPr>
              <a:xfrm>
                <a:off x="4549775" y="3976687"/>
                <a:ext cx="46037" cy="19050"/>
              </a:xfrm>
              <a:custGeom>
                <a:avLst/>
                <a:gdLst/>
                <a:ahLst/>
                <a:cxnLst/>
                <a:rect l="0" t="0" r="0" b="0"/>
                <a:pathLst>
                  <a:path w="29" h="12" extrusionOk="0">
                    <a:moveTo>
                      <a:pt x="26" y="0"/>
                    </a:moveTo>
                    <a:lnTo>
                      <a:pt x="27" y="0"/>
                    </a:lnTo>
                    <a:lnTo>
                      <a:pt x="0" y="1"/>
                    </a:lnTo>
                    <a:lnTo>
                      <a:pt x="1" y="12"/>
                    </a:lnTo>
                    <a:lnTo>
                      <a:pt x="27" y="11"/>
                    </a:lnTo>
                    <a:lnTo>
                      <a:pt x="29" y="11"/>
                    </a:lnTo>
                    <a:lnTo>
                      <a:pt x="26" y="0"/>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21" name="Shape 221"/>
              <p:cNvSpPr/>
              <p:nvPr/>
            </p:nvSpPr>
            <p:spPr>
              <a:xfrm>
                <a:off x="4591050" y="3968750"/>
                <a:ext cx="46037" cy="25400"/>
              </a:xfrm>
              <a:custGeom>
                <a:avLst/>
                <a:gdLst/>
                <a:ahLst/>
                <a:cxnLst/>
                <a:rect l="0" t="0" r="0" b="0"/>
                <a:pathLst>
                  <a:path w="29" h="16" extrusionOk="0">
                    <a:moveTo>
                      <a:pt x="28" y="0"/>
                    </a:moveTo>
                    <a:lnTo>
                      <a:pt x="28" y="0"/>
                    </a:lnTo>
                    <a:lnTo>
                      <a:pt x="0" y="5"/>
                    </a:lnTo>
                    <a:lnTo>
                      <a:pt x="3" y="16"/>
                    </a:lnTo>
                    <a:lnTo>
                      <a:pt x="29" y="11"/>
                    </a:lnTo>
                    <a:lnTo>
                      <a:pt x="28" y="0"/>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22" name="Shape 222"/>
              <p:cNvSpPr/>
              <p:nvPr/>
            </p:nvSpPr>
            <p:spPr>
              <a:xfrm>
                <a:off x="4635500" y="3960812"/>
                <a:ext cx="46037" cy="25400"/>
              </a:xfrm>
              <a:custGeom>
                <a:avLst/>
                <a:gdLst/>
                <a:ahLst/>
                <a:cxnLst/>
                <a:rect l="0" t="0" r="0" b="0"/>
                <a:pathLst>
                  <a:path w="29" h="16" extrusionOk="0">
                    <a:moveTo>
                      <a:pt x="26" y="0"/>
                    </a:moveTo>
                    <a:lnTo>
                      <a:pt x="26" y="0"/>
                    </a:lnTo>
                    <a:lnTo>
                      <a:pt x="0" y="5"/>
                    </a:lnTo>
                    <a:lnTo>
                      <a:pt x="1" y="16"/>
                    </a:lnTo>
                    <a:lnTo>
                      <a:pt x="29" y="11"/>
                    </a:lnTo>
                    <a:lnTo>
                      <a:pt x="26" y="0"/>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23" name="Shape 223"/>
              <p:cNvSpPr/>
              <p:nvPr/>
            </p:nvSpPr>
            <p:spPr>
              <a:xfrm>
                <a:off x="4676775" y="3952875"/>
                <a:ext cx="46037" cy="25400"/>
              </a:xfrm>
              <a:custGeom>
                <a:avLst/>
                <a:gdLst/>
                <a:ahLst/>
                <a:cxnLst/>
                <a:rect l="0" t="0" r="0" b="0"/>
                <a:pathLst>
                  <a:path w="29" h="16" extrusionOk="0">
                    <a:moveTo>
                      <a:pt x="27" y="0"/>
                    </a:moveTo>
                    <a:lnTo>
                      <a:pt x="27" y="0"/>
                    </a:lnTo>
                    <a:lnTo>
                      <a:pt x="0" y="5"/>
                    </a:lnTo>
                    <a:lnTo>
                      <a:pt x="3" y="16"/>
                    </a:lnTo>
                    <a:lnTo>
                      <a:pt x="29" y="11"/>
                    </a:lnTo>
                    <a:lnTo>
                      <a:pt x="29" y="10"/>
                    </a:lnTo>
                    <a:lnTo>
                      <a:pt x="27" y="0"/>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24" name="Shape 224"/>
              <p:cNvSpPr/>
              <p:nvPr/>
            </p:nvSpPr>
            <p:spPr>
              <a:xfrm>
                <a:off x="4719637" y="3938587"/>
                <a:ext cx="47625" cy="30162"/>
              </a:xfrm>
              <a:custGeom>
                <a:avLst/>
                <a:gdLst/>
                <a:ahLst/>
                <a:cxnLst/>
                <a:rect l="0" t="0" r="0" b="0"/>
                <a:pathLst>
                  <a:path w="30" h="19" extrusionOk="0">
                    <a:moveTo>
                      <a:pt x="26" y="0"/>
                    </a:moveTo>
                    <a:lnTo>
                      <a:pt x="26" y="0"/>
                    </a:lnTo>
                    <a:lnTo>
                      <a:pt x="0" y="9"/>
                    </a:lnTo>
                    <a:lnTo>
                      <a:pt x="2" y="19"/>
                    </a:lnTo>
                    <a:lnTo>
                      <a:pt x="30" y="11"/>
                    </a:lnTo>
                    <a:lnTo>
                      <a:pt x="29" y="11"/>
                    </a:lnTo>
                    <a:lnTo>
                      <a:pt x="26" y="0"/>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25" name="Shape 225"/>
              <p:cNvSpPr/>
              <p:nvPr/>
            </p:nvSpPr>
            <p:spPr>
              <a:xfrm>
                <a:off x="4760912" y="3925887"/>
                <a:ext cx="46037" cy="30162"/>
              </a:xfrm>
              <a:custGeom>
                <a:avLst/>
                <a:gdLst/>
                <a:ahLst/>
                <a:cxnLst/>
                <a:rect l="0" t="0" r="0" b="0"/>
                <a:pathLst>
                  <a:path w="29" h="19" extrusionOk="0">
                    <a:moveTo>
                      <a:pt x="26" y="0"/>
                    </a:moveTo>
                    <a:lnTo>
                      <a:pt x="26" y="0"/>
                    </a:lnTo>
                    <a:lnTo>
                      <a:pt x="0" y="8"/>
                    </a:lnTo>
                    <a:lnTo>
                      <a:pt x="3" y="19"/>
                    </a:lnTo>
                    <a:lnTo>
                      <a:pt x="29" y="12"/>
                    </a:lnTo>
                    <a:lnTo>
                      <a:pt x="26" y="0"/>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26" name="Shape 226"/>
              <p:cNvSpPr/>
              <p:nvPr/>
            </p:nvSpPr>
            <p:spPr>
              <a:xfrm>
                <a:off x="4802187" y="3910012"/>
                <a:ext cx="47625" cy="34925"/>
              </a:xfrm>
              <a:custGeom>
                <a:avLst/>
                <a:gdLst/>
                <a:ahLst/>
                <a:cxnLst/>
                <a:rect l="0" t="0" r="0" b="0"/>
                <a:pathLst>
                  <a:path w="30" h="22" extrusionOk="0">
                    <a:moveTo>
                      <a:pt x="25" y="0"/>
                    </a:moveTo>
                    <a:lnTo>
                      <a:pt x="25" y="0"/>
                    </a:lnTo>
                    <a:lnTo>
                      <a:pt x="0" y="10"/>
                    </a:lnTo>
                    <a:lnTo>
                      <a:pt x="3" y="22"/>
                    </a:lnTo>
                    <a:lnTo>
                      <a:pt x="30" y="12"/>
                    </a:lnTo>
                    <a:lnTo>
                      <a:pt x="25" y="0"/>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27" name="Shape 227"/>
              <p:cNvSpPr/>
              <p:nvPr/>
            </p:nvSpPr>
            <p:spPr>
              <a:xfrm>
                <a:off x="4841875" y="3894137"/>
                <a:ext cx="47625" cy="34925"/>
              </a:xfrm>
              <a:custGeom>
                <a:avLst/>
                <a:gdLst/>
                <a:ahLst/>
                <a:cxnLst/>
                <a:rect l="0" t="0" r="0" b="0"/>
                <a:pathLst>
                  <a:path w="30" h="22" extrusionOk="0">
                    <a:moveTo>
                      <a:pt x="25" y="0"/>
                    </a:moveTo>
                    <a:lnTo>
                      <a:pt x="25" y="0"/>
                    </a:lnTo>
                    <a:lnTo>
                      <a:pt x="0" y="10"/>
                    </a:lnTo>
                    <a:lnTo>
                      <a:pt x="5" y="22"/>
                    </a:lnTo>
                    <a:lnTo>
                      <a:pt x="30" y="10"/>
                    </a:lnTo>
                    <a:lnTo>
                      <a:pt x="25" y="0"/>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28" name="Shape 228"/>
              <p:cNvSpPr/>
              <p:nvPr/>
            </p:nvSpPr>
            <p:spPr>
              <a:xfrm>
                <a:off x="4881562" y="3876675"/>
                <a:ext cx="47625" cy="33337"/>
              </a:xfrm>
              <a:custGeom>
                <a:avLst/>
                <a:gdLst/>
                <a:ahLst/>
                <a:cxnLst/>
                <a:rect l="0" t="0" r="0" b="0"/>
                <a:pathLst>
                  <a:path w="30" h="21" extrusionOk="0">
                    <a:moveTo>
                      <a:pt x="25" y="0"/>
                    </a:moveTo>
                    <a:lnTo>
                      <a:pt x="25" y="0"/>
                    </a:lnTo>
                    <a:lnTo>
                      <a:pt x="0" y="11"/>
                    </a:lnTo>
                    <a:lnTo>
                      <a:pt x="5" y="21"/>
                    </a:lnTo>
                    <a:lnTo>
                      <a:pt x="30" y="10"/>
                    </a:lnTo>
                    <a:lnTo>
                      <a:pt x="25" y="0"/>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29" name="Shape 229"/>
              <p:cNvSpPr/>
              <p:nvPr/>
            </p:nvSpPr>
            <p:spPr>
              <a:xfrm>
                <a:off x="4921250" y="3856037"/>
                <a:ext cx="46037" cy="36512"/>
              </a:xfrm>
              <a:custGeom>
                <a:avLst/>
                <a:gdLst/>
                <a:ahLst/>
                <a:cxnLst/>
                <a:rect l="0" t="0" r="0" b="0"/>
                <a:pathLst>
                  <a:path w="29" h="23" extrusionOk="0">
                    <a:moveTo>
                      <a:pt x="23" y="0"/>
                    </a:moveTo>
                    <a:lnTo>
                      <a:pt x="24" y="0"/>
                    </a:lnTo>
                    <a:lnTo>
                      <a:pt x="0" y="13"/>
                    </a:lnTo>
                    <a:lnTo>
                      <a:pt x="5" y="23"/>
                    </a:lnTo>
                    <a:lnTo>
                      <a:pt x="29" y="10"/>
                    </a:lnTo>
                    <a:lnTo>
                      <a:pt x="23" y="0"/>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30" name="Shape 230"/>
              <p:cNvSpPr/>
              <p:nvPr/>
            </p:nvSpPr>
            <p:spPr>
              <a:xfrm>
                <a:off x="4957762" y="3833812"/>
                <a:ext cx="47625" cy="38100"/>
              </a:xfrm>
              <a:custGeom>
                <a:avLst/>
                <a:gdLst/>
                <a:ahLst/>
                <a:cxnLst/>
                <a:rect l="0" t="0" r="0" b="0"/>
                <a:pathLst>
                  <a:path w="30" h="24" extrusionOk="0">
                    <a:moveTo>
                      <a:pt x="24" y="0"/>
                    </a:moveTo>
                    <a:lnTo>
                      <a:pt x="24" y="0"/>
                    </a:lnTo>
                    <a:lnTo>
                      <a:pt x="0" y="14"/>
                    </a:lnTo>
                    <a:lnTo>
                      <a:pt x="6" y="24"/>
                    </a:lnTo>
                    <a:lnTo>
                      <a:pt x="30" y="10"/>
                    </a:lnTo>
                    <a:lnTo>
                      <a:pt x="24" y="0"/>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31" name="Shape 231"/>
              <p:cNvSpPr/>
              <p:nvPr/>
            </p:nvSpPr>
            <p:spPr>
              <a:xfrm>
                <a:off x="4995862" y="3810000"/>
                <a:ext cx="47625" cy="39687"/>
              </a:xfrm>
              <a:custGeom>
                <a:avLst/>
                <a:gdLst/>
                <a:ahLst/>
                <a:cxnLst/>
                <a:rect l="0" t="0" r="0" b="0"/>
                <a:pathLst>
                  <a:path w="30" h="25" extrusionOk="0">
                    <a:moveTo>
                      <a:pt x="24" y="1"/>
                    </a:moveTo>
                    <a:lnTo>
                      <a:pt x="24" y="0"/>
                    </a:lnTo>
                    <a:lnTo>
                      <a:pt x="0" y="15"/>
                    </a:lnTo>
                    <a:lnTo>
                      <a:pt x="6" y="25"/>
                    </a:lnTo>
                    <a:lnTo>
                      <a:pt x="29" y="10"/>
                    </a:lnTo>
                    <a:lnTo>
                      <a:pt x="30" y="10"/>
                    </a:lnTo>
                    <a:lnTo>
                      <a:pt x="24" y="1"/>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32" name="Shape 232"/>
              <p:cNvSpPr/>
              <p:nvPr/>
            </p:nvSpPr>
            <p:spPr>
              <a:xfrm>
                <a:off x="5033962" y="3786187"/>
                <a:ext cx="46037" cy="39687"/>
              </a:xfrm>
              <a:custGeom>
                <a:avLst/>
                <a:gdLst/>
                <a:ahLst/>
                <a:cxnLst/>
                <a:rect l="0" t="0" r="0" b="0"/>
                <a:pathLst>
                  <a:path w="29" h="25" extrusionOk="0">
                    <a:moveTo>
                      <a:pt x="21" y="0"/>
                    </a:moveTo>
                    <a:lnTo>
                      <a:pt x="21" y="0"/>
                    </a:lnTo>
                    <a:lnTo>
                      <a:pt x="0" y="16"/>
                    </a:lnTo>
                    <a:lnTo>
                      <a:pt x="6" y="25"/>
                    </a:lnTo>
                    <a:lnTo>
                      <a:pt x="28" y="9"/>
                    </a:lnTo>
                    <a:lnTo>
                      <a:pt x="29" y="9"/>
                    </a:lnTo>
                    <a:lnTo>
                      <a:pt x="21" y="0"/>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33" name="Shape 233"/>
              <p:cNvSpPr/>
              <p:nvPr/>
            </p:nvSpPr>
            <p:spPr>
              <a:xfrm>
                <a:off x="5067300" y="3760787"/>
                <a:ext cx="46037" cy="39687"/>
              </a:xfrm>
              <a:custGeom>
                <a:avLst/>
                <a:gdLst/>
                <a:ahLst/>
                <a:cxnLst/>
                <a:rect l="0" t="0" r="0" b="0"/>
                <a:pathLst>
                  <a:path w="29" h="25" extrusionOk="0">
                    <a:moveTo>
                      <a:pt x="22" y="0"/>
                    </a:moveTo>
                    <a:lnTo>
                      <a:pt x="22" y="0"/>
                    </a:lnTo>
                    <a:lnTo>
                      <a:pt x="0" y="16"/>
                    </a:lnTo>
                    <a:lnTo>
                      <a:pt x="8" y="25"/>
                    </a:lnTo>
                    <a:lnTo>
                      <a:pt x="29" y="8"/>
                    </a:lnTo>
                    <a:lnTo>
                      <a:pt x="29" y="7"/>
                    </a:lnTo>
                    <a:lnTo>
                      <a:pt x="22" y="0"/>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34" name="Shape 234"/>
              <p:cNvSpPr/>
              <p:nvPr/>
            </p:nvSpPr>
            <p:spPr>
              <a:xfrm>
                <a:off x="5102225" y="3732212"/>
                <a:ext cx="46037" cy="39687"/>
              </a:xfrm>
              <a:custGeom>
                <a:avLst/>
                <a:gdLst/>
                <a:ahLst/>
                <a:cxnLst/>
                <a:rect l="0" t="0" r="0" b="0"/>
                <a:pathLst>
                  <a:path w="29" h="25" extrusionOk="0">
                    <a:moveTo>
                      <a:pt x="21" y="0"/>
                    </a:moveTo>
                    <a:lnTo>
                      <a:pt x="21" y="0"/>
                    </a:lnTo>
                    <a:lnTo>
                      <a:pt x="0" y="18"/>
                    </a:lnTo>
                    <a:lnTo>
                      <a:pt x="7" y="25"/>
                    </a:lnTo>
                    <a:lnTo>
                      <a:pt x="29" y="7"/>
                    </a:lnTo>
                    <a:lnTo>
                      <a:pt x="21" y="0"/>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35" name="Shape 235"/>
              <p:cNvSpPr/>
              <p:nvPr/>
            </p:nvSpPr>
            <p:spPr>
              <a:xfrm>
                <a:off x="5135562" y="3702050"/>
                <a:ext cx="44450" cy="41275"/>
              </a:xfrm>
              <a:custGeom>
                <a:avLst/>
                <a:gdLst/>
                <a:ahLst/>
                <a:cxnLst/>
                <a:rect l="0" t="0" r="0" b="0"/>
                <a:pathLst>
                  <a:path w="28" h="26" extrusionOk="0">
                    <a:moveTo>
                      <a:pt x="19" y="0"/>
                    </a:moveTo>
                    <a:lnTo>
                      <a:pt x="20" y="0"/>
                    </a:lnTo>
                    <a:lnTo>
                      <a:pt x="0" y="19"/>
                    </a:lnTo>
                    <a:lnTo>
                      <a:pt x="8" y="26"/>
                    </a:lnTo>
                    <a:lnTo>
                      <a:pt x="28" y="9"/>
                    </a:lnTo>
                    <a:lnTo>
                      <a:pt x="28" y="8"/>
                    </a:lnTo>
                    <a:lnTo>
                      <a:pt x="19" y="0"/>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36" name="Shape 236"/>
              <p:cNvSpPr/>
              <p:nvPr/>
            </p:nvSpPr>
            <p:spPr>
              <a:xfrm>
                <a:off x="5165725" y="3671887"/>
                <a:ext cx="46037" cy="42862"/>
              </a:xfrm>
              <a:custGeom>
                <a:avLst/>
                <a:gdLst/>
                <a:ahLst/>
                <a:cxnLst/>
                <a:rect l="0" t="0" r="0" b="0"/>
                <a:pathLst>
                  <a:path w="29" h="27" extrusionOk="0">
                    <a:moveTo>
                      <a:pt x="20" y="0"/>
                    </a:moveTo>
                    <a:lnTo>
                      <a:pt x="20" y="0"/>
                    </a:lnTo>
                    <a:lnTo>
                      <a:pt x="0" y="19"/>
                    </a:lnTo>
                    <a:lnTo>
                      <a:pt x="9" y="27"/>
                    </a:lnTo>
                    <a:lnTo>
                      <a:pt x="28" y="8"/>
                    </a:lnTo>
                    <a:lnTo>
                      <a:pt x="29" y="8"/>
                    </a:lnTo>
                    <a:lnTo>
                      <a:pt x="20" y="0"/>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37" name="Shape 237"/>
              <p:cNvSpPr/>
              <p:nvPr/>
            </p:nvSpPr>
            <p:spPr>
              <a:xfrm>
                <a:off x="5197475" y="3640137"/>
                <a:ext cx="42862" cy="44450"/>
              </a:xfrm>
              <a:custGeom>
                <a:avLst/>
                <a:gdLst/>
                <a:ahLst/>
                <a:cxnLst/>
                <a:rect l="0" t="0" r="0" b="0"/>
                <a:pathLst>
                  <a:path w="27" h="28" extrusionOk="0">
                    <a:moveTo>
                      <a:pt x="18" y="0"/>
                    </a:moveTo>
                    <a:lnTo>
                      <a:pt x="18" y="0"/>
                    </a:lnTo>
                    <a:lnTo>
                      <a:pt x="0" y="20"/>
                    </a:lnTo>
                    <a:lnTo>
                      <a:pt x="9" y="28"/>
                    </a:lnTo>
                    <a:lnTo>
                      <a:pt x="27" y="7"/>
                    </a:lnTo>
                    <a:lnTo>
                      <a:pt x="18" y="0"/>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38" name="Shape 238"/>
              <p:cNvSpPr/>
              <p:nvPr/>
            </p:nvSpPr>
            <p:spPr>
              <a:xfrm>
                <a:off x="5226050" y="3605212"/>
                <a:ext cx="41275" cy="46037"/>
              </a:xfrm>
              <a:custGeom>
                <a:avLst/>
                <a:gdLst/>
                <a:ahLst/>
                <a:cxnLst/>
                <a:rect l="0" t="0" r="0" b="0"/>
                <a:pathLst>
                  <a:path w="26" h="29" extrusionOk="0">
                    <a:moveTo>
                      <a:pt x="18" y="0"/>
                    </a:moveTo>
                    <a:lnTo>
                      <a:pt x="18" y="0"/>
                    </a:lnTo>
                    <a:lnTo>
                      <a:pt x="0" y="22"/>
                    </a:lnTo>
                    <a:lnTo>
                      <a:pt x="9" y="29"/>
                    </a:lnTo>
                    <a:lnTo>
                      <a:pt x="26" y="8"/>
                    </a:lnTo>
                    <a:lnTo>
                      <a:pt x="18" y="0"/>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39" name="Shape 239"/>
              <p:cNvSpPr/>
              <p:nvPr/>
            </p:nvSpPr>
            <p:spPr>
              <a:xfrm>
                <a:off x="5254625" y="3571875"/>
                <a:ext cx="41275" cy="46037"/>
              </a:xfrm>
              <a:custGeom>
                <a:avLst/>
                <a:gdLst/>
                <a:ahLst/>
                <a:cxnLst/>
                <a:rect l="0" t="0" r="0" b="0"/>
                <a:pathLst>
                  <a:path w="26" h="29" extrusionOk="0">
                    <a:moveTo>
                      <a:pt x="16" y="0"/>
                    </a:moveTo>
                    <a:lnTo>
                      <a:pt x="16" y="0"/>
                    </a:lnTo>
                    <a:lnTo>
                      <a:pt x="0" y="21"/>
                    </a:lnTo>
                    <a:lnTo>
                      <a:pt x="8" y="29"/>
                    </a:lnTo>
                    <a:lnTo>
                      <a:pt x="25" y="6"/>
                    </a:lnTo>
                    <a:lnTo>
                      <a:pt x="26" y="6"/>
                    </a:lnTo>
                    <a:lnTo>
                      <a:pt x="16" y="0"/>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40" name="Shape 240"/>
              <p:cNvSpPr/>
              <p:nvPr/>
            </p:nvSpPr>
            <p:spPr>
              <a:xfrm>
                <a:off x="5280025" y="3535362"/>
                <a:ext cx="39687" cy="46037"/>
              </a:xfrm>
              <a:custGeom>
                <a:avLst/>
                <a:gdLst/>
                <a:ahLst/>
                <a:cxnLst/>
                <a:rect l="0" t="0" r="0" b="0"/>
                <a:pathLst>
                  <a:path w="25" h="29" extrusionOk="0">
                    <a:moveTo>
                      <a:pt x="16" y="0"/>
                    </a:moveTo>
                    <a:lnTo>
                      <a:pt x="16" y="0"/>
                    </a:lnTo>
                    <a:lnTo>
                      <a:pt x="0" y="23"/>
                    </a:lnTo>
                    <a:lnTo>
                      <a:pt x="10" y="29"/>
                    </a:lnTo>
                    <a:lnTo>
                      <a:pt x="25" y="7"/>
                    </a:lnTo>
                    <a:lnTo>
                      <a:pt x="16" y="0"/>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41" name="Shape 241"/>
              <p:cNvSpPr/>
              <p:nvPr/>
            </p:nvSpPr>
            <p:spPr>
              <a:xfrm>
                <a:off x="5305425" y="3500437"/>
                <a:ext cx="38100" cy="46037"/>
              </a:xfrm>
              <a:custGeom>
                <a:avLst/>
                <a:gdLst/>
                <a:ahLst/>
                <a:cxnLst/>
                <a:rect l="0" t="0" r="0" b="0"/>
                <a:pathLst>
                  <a:path w="24" h="29" extrusionOk="0">
                    <a:moveTo>
                      <a:pt x="14" y="0"/>
                    </a:moveTo>
                    <a:lnTo>
                      <a:pt x="14" y="0"/>
                    </a:lnTo>
                    <a:lnTo>
                      <a:pt x="0" y="22"/>
                    </a:lnTo>
                    <a:lnTo>
                      <a:pt x="9" y="29"/>
                    </a:lnTo>
                    <a:lnTo>
                      <a:pt x="24" y="6"/>
                    </a:lnTo>
                    <a:lnTo>
                      <a:pt x="14" y="0"/>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42" name="Shape 242"/>
              <p:cNvSpPr/>
              <p:nvPr/>
            </p:nvSpPr>
            <p:spPr>
              <a:xfrm>
                <a:off x="5327650" y="3463925"/>
                <a:ext cx="38100" cy="46037"/>
              </a:xfrm>
              <a:custGeom>
                <a:avLst/>
                <a:gdLst/>
                <a:ahLst/>
                <a:cxnLst/>
                <a:rect l="0" t="0" r="0" b="0"/>
                <a:pathLst>
                  <a:path w="24" h="29" extrusionOk="0">
                    <a:moveTo>
                      <a:pt x="14" y="0"/>
                    </a:moveTo>
                    <a:lnTo>
                      <a:pt x="14" y="0"/>
                    </a:lnTo>
                    <a:lnTo>
                      <a:pt x="0" y="23"/>
                    </a:lnTo>
                    <a:lnTo>
                      <a:pt x="10" y="29"/>
                    </a:lnTo>
                    <a:lnTo>
                      <a:pt x="24" y="5"/>
                    </a:lnTo>
                    <a:lnTo>
                      <a:pt x="14" y="0"/>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43" name="Shape 243"/>
              <p:cNvSpPr/>
              <p:nvPr/>
            </p:nvSpPr>
            <p:spPr>
              <a:xfrm>
                <a:off x="5349875" y="3424237"/>
                <a:ext cx="36512" cy="47625"/>
              </a:xfrm>
              <a:custGeom>
                <a:avLst/>
                <a:gdLst/>
                <a:ahLst/>
                <a:cxnLst/>
                <a:rect l="0" t="0" r="0" b="0"/>
                <a:pathLst>
                  <a:path w="23" h="30" extrusionOk="0">
                    <a:moveTo>
                      <a:pt x="13" y="1"/>
                    </a:moveTo>
                    <a:lnTo>
                      <a:pt x="13" y="0"/>
                    </a:lnTo>
                    <a:lnTo>
                      <a:pt x="0" y="25"/>
                    </a:lnTo>
                    <a:lnTo>
                      <a:pt x="10" y="30"/>
                    </a:lnTo>
                    <a:lnTo>
                      <a:pt x="23" y="6"/>
                    </a:lnTo>
                    <a:lnTo>
                      <a:pt x="23" y="5"/>
                    </a:lnTo>
                    <a:lnTo>
                      <a:pt x="13" y="1"/>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44" name="Shape 244"/>
              <p:cNvSpPr/>
              <p:nvPr/>
            </p:nvSpPr>
            <p:spPr>
              <a:xfrm>
                <a:off x="5370512" y="3386137"/>
                <a:ext cx="34925" cy="46037"/>
              </a:xfrm>
              <a:custGeom>
                <a:avLst/>
                <a:gdLst/>
                <a:ahLst/>
                <a:cxnLst/>
                <a:rect l="0" t="0" r="0" b="0"/>
                <a:pathLst>
                  <a:path w="22" h="29" extrusionOk="0">
                    <a:moveTo>
                      <a:pt x="11" y="0"/>
                    </a:moveTo>
                    <a:lnTo>
                      <a:pt x="11" y="0"/>
                    </a:lnTo>
                    <a:lnTo>
                      <a:pt x="0" y="25"/>
                    </a:lnTo>
                    <a:lnTo>
                      <a:pt x="10" y="29"/>
                    </a:lnTo>
                    <a:lnTo>
                      <a:pt x="22" y="5"/>
                    </a:lnTo>
                    <a:lnTo>
                      <a:pt x="11" y="0"/>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45" name="Shape 245"/>
              <p:cNvSpPr/>
              <p:nvPr/>
            </p:nvSpPr>
            <p:spPr>
              <a:xfrm>
                <a:off x="5387975" y="3346450"/>
                <a:ext cx="34925" cy="47625"/>
              </a:xfrm>
              <a:custGeom>
                <a:avLst/>
                <a:gdLst/>
                <a:ahLst/>
                <a:cxnLst/>
                <a:rect l="0" t="0" r="0" b="0"/>
                <a:pathLst>
                  <a:path w="22" h="30" extrusionOk="0">
                    <a:moveTo>
                      <a:pt x="11" y="0"/>
                    </a:moveTo>
                    <a:lnTo>
                      <a:pt x="11" y="0"/>
                    </a:lnTo>
                    <a:lnTo>
                      <a:pt x="0" y="25"/>
                    </a:lnTo>
                    <a:lnTo>
                      <a:pt x="11" y="30"/>
                    </a:lnTo>
                    <a:lnTo>
                      <a:pt x="22" y="3"/>
                    </a:lnTo>
                    <a:lnTo>
                      <a:pt x="11" y="0"/>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46" name="Shape 246"/>
              <p:cNvSpPr/>
              <p:nvPr/>
            </p:nvSpPr>
            <p:spPr>
              <a:xfrm>
                <a:off x="5405437" y="3305175"/>
                <a:ext cx="33337" cy="46037"/>
              </a:xfrm>
              <a:custGeom>
                <a:avLst/>
                <a:gdLst/>
                <a:ahLst/>
                <a:cxnLst/>
                <a:rect l="0" t="0" r="0" b="0"/>
                <a:pathLst>
                  <a:path w="21" h="29" extrusionOk="0">
                    <a:moveTo>
                      <a:pt x="9" y="0"/>
                    </a:moveTo>
                    <a:lnTo>
                      <a:pt x="9" y="0"/>
                    </a:lnTo>
                    <a:lnTo>
                      <a:pt x="0" y="26"/>
                    </a:lnTo>
                    <a:lnTo>
                      <a:pt x="11" y="29"/>
                    </a:lnTo>
                    <a:lnTo>
                      <a:pt x="21" y="4"/>
                    </a:lnTo>
                    <a:lnTo>
                      <a:pt x="9" y="0"/>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47" name="Shape 247"/>
              <p:cNvSpPr/>
              <p:nvPr/>
            </p:nvSpPr>
            <p:spPr>
              <a:xfrm>
                <a:off x="5419725" y="3263900"/>
                <a:ext cx="30162" cy="47625"/>
              </a:xfrm>
              <a:custGeom>
                <a:avLst/>
                <a:gdLst/>
                <a:ahLst/>
                <a:cxnLst/>
                <a:rect l="0" t="0" r="0" b="0"/>
                <a:pathLst>
                  <a:path w="19" h="30" extrusionOk="0">
                    <a:moveTo>
                      <a:pt x="9" y="0"/>
                    </a:moveTo>
                    <a:lnTo>
                      <a:pt x="9" y="0"/>
                    </a:lnTo>
                    <a:lnTo>
                      <a:pt x="0" y="26"/>
                    </a:lnTo>
                    <a:lnTo>
                      <a:pt x="12" y="30"/>
                    </a:lnTo>
                    <a:lnTo>
                      <a:pt x="19" y="4"/>
                    </a:lnTo>
                    <a:lnTo>
                      <a:pt x="9" y="0"/>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48" name="Shape 248"/>
              <p:cNvSpPr/>
              <p:nvPr/>
            </p:nvSpPr>
            <p:spPr>
              <a:xfrm>
                <a:off x="5434012" y="3224212"/>
                <a:ext cx="28575" cy="46037"/>
              </a:xfrm>
              <a:custGeom>
                <a:avLst/>
                <a:gdLst/>
                <a:ahLst/>
                <a:cxnLst/>
                <a:rect l="0" t="0" r="0" b="0"/>
                <a:pathLst>
                  <a:path w="18" h="29" extrusionOk="0">
                    <a:moveTo>
                      <a:pt x="6" y="0"/>
                    </a:moveTo>
                    <a:lnTo>
                      <a:pt x="6" y="0"/>
                    </a:lnTo>
                    <a:lnTo>
                      <a:pt x="0" y="25"/>
                    </a:lnTo>
                    <a:lnTo>
                      <a:pt x="10" y="29"/>
                    </a:lnTo>
                    <a:lnTo>
                      <a:pt x="18" y="2"/>
                    </a:lnTo>
                    <a:lnTo>
                      <a:pt x="6" y="0"/>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49" name="Shape 249"/>
              <p:cNvSpPr/>
              <p:nvPr/>
            </p:nvSpPr>
            <p:spPr>
              <a:xfrm>
                <a:off x="5443537" y="3179762"/>
                <a:ext cx="28575" cy="47625"/>
              </a:xfrm>
              <a:custGeom>
                <a:avLst/>
                <a:gdLst/>
                <a:ahLst/>
                <a:cxnLst/>
                <a:rect l="0" t="0" r="0" b="0"/>
                <a:pathLst>
                  <a:path w="18" h="30" extrusionOk="0">
                    <a:moveTo>
                      <a:pt x="7" y="0"/>
                    </a:moveTo>
                    <a:lnTo>
                      <a:pt x="7" y="0"/>
                    </a:lnTo>
                    <a:lnTo>
                      <a:pt x="0" y="28"/>
                    </a:lnTo>
                    <a:lnTo>
                      <a:pt x="12" y="30"/>
                    </a:lnTo>
                    <a:lnTo>
                      <a:pt x="18" y="2"/>
                    </a:lnTo>
                    <a:lnTo>
                      <a:pt x="7" y="0"/>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50" name="Shape 250"/>
              <p:cNvSpPr/>
              <p:nvPr/>
            </p:nvSpPr>
            <p:spPr>
              <a:xfrm>
                <a:off x="5454650" y="3136900"/>
                <a:ext cx="25400" cy="46037"/>
              </a:xfrm>
              <a:custGeom>
                <a:avLst/>
                <a:gdLst/>
                <a:ahLst/>
                <a:cxnLst/>
                <a:rect l="0" t="0" r="0" b="0"/>
                <a:pathLst>
                  <a:path w="16" h="29" extrusionOk="0">
                    <a:moveTo>
                      <a:pt x="5" y="0"/>
                    </a:moveTo>
                    <a:lnTo>
                      <a:pt x="5" y="0"/>
                    </a:lnTo>
                    <a:lnTo>
                      <a:pt x="0" y="27"/>
                    </a:lnTo>
                    <a:lnTo>
                      <a:pt x="11" y="29"/>
                    </a:lnTo>
                    <a:lnTo>
                      <a:pt x="16" y="3"/>
                    </a:lnTo>
                    <a:lnTo>
                      <a:pt x="5" y="0"/>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51" name="Shape 251"/>
              <p:cNvSpPr/>
              <p:nvPr/>
            </p:nvSpPr>
            <p:spPr>
              <a:xfrm>
                <a:off x="5462587" y="3095625"/>
                <a:ext cx="23812" cy="46037"/>
              </a:xfrm>
              <a:custGeom>
                <a:avLst/>
                <a:gdLst/>
                <a:ahLst/>
                <a:cxnLst/>
                <a:rect l="0" t="0" r="0" b="0"/>
                <a:pathLst>
                  <a:path w="15" h="29" extrusionOk="0">
                    <a:moveTo>
                      <a:pt x="4" y="0"/>
                    </a:moveTo>
                    <a:lnTo>
                      <a:pt x="4" y="0"/>
                    </a:lnTo>
                    <a:lnTo>
                      <a:pt x="0" y="26"/>
                    </a:lnTo>
                    <a:lnTo>
                      <a:pt x="11" y="29"/>
                    </a:lnTo>
                    <a:lnTo>
                      <a:pt x="15" y="1"/>
                    </a:lnTo>
                    <a:lnTo>
                      <a:pt x="4" y="0"/>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52" name="Shape 252"/>
              <p:cNvSpPr/>
              <p:nvPr/>
            </p:nvSpPr>
            <p:spPr>
              <a:xfrm>
                <a:off x="5468937" y="3052762"/>
                <a:ext cx="20637" cy="44450"/>
              </a:xfrm>
              <a:custGeom>
                <a:avLst/>
                <a:gdLst/>
                <a:ahLst/>
                <a:cxnLst/>
                <a:rect l="0" t="0" r="0" b="0"/>
                <a:pathLst>
                  <a:path w="13" h="28" extrusionOk="0">
                    <a:moveTo>
                      <a:pt x="2" y="0"/>
                    </a:moveTo>
                    <a:lnTo>
                      <a:pt x="2" y="0"/>
                    </a:lnTo>
                    <a:lnTo>
                      <a:pt x="0" y="27"/>
                    </a:lnTo>
                    <a:lnTo>
                      <a:pt x="11" y="28"/>
                    </a:lnTo>
                    <a:lnTo>
                      <a:pt x="13" y="0"/>
                    </a:lnTo>
                    <a:lnTo>
                      <a:pt x="2" y="0"/>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53" name="Shape 253"/>
              <p:cNvSpPr/>
              <p:nvPr/>
            </p:nvSpPr>
            <p:spPr>
              <a:xfrm>
                <a:off x="5472112" y="3009900"/>
                <a:ext cx="20637" cy="42862"/>
              </a:xfrm>
              <a:custGeom>
                <a:avLst/>
                <a:gdLst/>
                <a:ahLst/>
                <a:cxnLst/>
                <a:rect l="0" t="0" r="0" b="0"/>
                <a:pathLst>
                  <a:path w="13" h="27" extrusionOk="0">
                    <a:moveTo>
                      <a:pt x="1" y="0"/>
                    </a:moveTo>
                    <a:lnTo>
                      <a:pt x="1" y="0"/>
                    </a:lnTo>
                    <a:lnTo>
                      <a:pt x="0" y="27"/>
                    </a:lnTo>
                    <a:lnTo>
                      <a:pt x="11" y="27"/>
                    </a:lnTo>
                    <a:lnTo>
                      <a:pt x="13" y="0"/>
                    </a:lnTo>
                    <a:lnTo>
                      <a:pt x="1" y="0"/>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54" name="Shape 254"/>
              <p:cNvSpPr/>
              <p:nvPr/>
            </p:nvSpPr>
            <p:spPr>
              <a:xfrm>
                <a:off x="5473700" y="2965450"/>
                <a:ext cx="19050" cy="44450"/>
              </a:xfrm>
              <a:custGeom>
                <a:avLst/>
                <a:gdLst/>
                <a:ahLst/>
                <a:cxnLst/>
                <a:rect l="0" t="0" r="0" b="0"/>
                <a:pathLst>
                  <a:path w="12" h="28" extrusionOk="0">
                    <a:moveTo>
                      <a:pt x="0" y="1"/>
                    </a:moveTo>
                    <a:lnTo>
                      <a:pt x="0" y="1"/>
                    </a:lnTo>
                    <a:lnTo>
                      <a:pt x="0" y="28"/>
                    </a:lnTo>
                    <a:lnTo>
                      <a:pt x="12" y="28"/>
                    </a:lnTo>
                    <a:lnTo>
                      <a:pt x="12" y="1"/>
                    </a:lnTo>
                    <a:lnTo>
                      <a:pt x="12" y="0"/>
                    </a:lnTo>
                    <a:lnTo>
                      <a:pt x="0" y="1"/>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55" name="Shape 255"/>
              <p:cNvSpPr/>
              <p:nvPr/>
            </p:nvSpPr>
            <p:spPr>
              <a:xfrm>
                <a:off x="5472112" y="2921000"/>
                <a:ext cx="20637" cy="46037"/>
              </a:xfrm>
              <a:custGeom>
                <a:avLst/>
                <a:gdLst/>
                <a:ahLst/>
                <a:cxnLst/>
                <a:rect l="0" t="0" r="0" b="0"/>
                <a:pathLst>
                  <a:path w="13" h="29" extrusionOk="0">
                    <a:moveTo>
                      <a:pt x="0" y="1"/>
                    </a:moveTo>
                    <a:lnTo>
                      <a:pt x="0" y="1"/>
                    </a:lnTo>
                    <a:lnTo>
                      <a:pt x="1" y="29"/>
                    </a:lnTo>
                    <a:lnTo>
                      <a:pt x="13" y="28"/>
                    </a:lnTo>
                    <a:lnTo>
                      <a:pt x="11" y="0"/>
                    </a:lnTo>
                    <a:lnTo>
                      <a:pt x="0" y="1"/>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56" name="Shape 256"/>
              <p:cNvSpPr/>
              <p:nvPr/>
            </p:nvSpPr>
            <p:spPr>
              <a:xfrm>
                <a:off x="5470525" y="2876550"/>
                <a:ext cx="19050" cy="46037"/>
              </a:xfrm>
              <a:custGeom>
                <a:avLst/>
                <a:gdLst/>
                <a:ahLst/>
                <a:cxnLst/>
                <a:rect l="0" t="0" r="0" b="0"/>
                <a:pathLst>
                  <a:path w="12" h="29" extrusionOk="0">
                    <a:moveTo>
                      <a:pt x="0" y="3"/>
                    </a:moveTo>
                    <a:lnTo>
                      <a:pt x="0" y="2"/>
                    </a:lnTo>
                    <a:lnTo>
                      <a:pt x="1" y="29"/>
                    </a:lnTo>
                    <a:lnTo>
                      <a:pt x="12" y="28"/>
                    </a:lnTo>
                    <a:lnTo>
                      <a:pt x="11" y="2"/>
                    </a:lnTo>
                    <a:lnTo>
                      <a:pt x="11" y="0"/>
                    </a:lnTo>
                    <a:lnTo>
                      <a:pt x="0" y="3"/>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57" name="Shape 257"/>
              <p:cNvSpPr/>
              <p:nvPr/>
            </p:nvSpPr>
            <p:spPr>
              <a:xfrm>
                <a:off x="5464175" y="2835275"/>
                <a:ext cx="23812" cy="46037"/>
              </a:xfrm>
              <a:custGeom>
                <a:avLst/>
                <a:gdLst/>
                <a:ahLst/>
                <a:cxnLst/>
                <a:rect l="0" t="0" r="0" b="0"/>
                <a:pathLst>
                  <a:path w="15" h="29" extrusionOk="0">
                    <a:moveTo>
                      <a:pt x="0" y="1"/>
                    </a:moveTo>
                    <a:lnTo>
                      <a:pt x="0" y="1"/>
                    </a:lnTo>
                    <a:lnTo>
                      <a:pt x="4" y="29"/>
                    </a:lnTo>
                    <a:lnTo>
                      <a:pt x="15" y="26"/>
                    </a:lnTo>
                    <a:lnTo>
                      <a:pt x="11" y="0"/>
                    </a:lnTo>
                    <a:lnTo>
                      <a:pt x="0" y="1"/>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58" name="Shape 258"/>
              <p:cNvSpPr/>
              <p:nvPr/>
            </p:nvSpPr>
            <p:spPr>
              <a:xfrm>
                <a:off x="5456237" y="2790825"/>
                <a:ext cx="25400" cy="46037"/>
              </a:xfrm>
              <a:custGeom>
                <a:avLst/>
                <a:gdLst/>
                <a:ahLst/>
                <a:cxnLst/>
                <a:rect l="0" t="0" r="0" b="0"/>
                <a:pathLst>
                  <a:path w="16" h="29" extrusionOk="0">
                    <a:moveTo>
                      <a:pt x="0" y="3"/>
                    </a:moveTo>
                    <a:lnTo>
                      <a:pt x="0" y="3"/>
                    </a:lnTo>
                    <a:lnTo>
                      <a:pt x="5" y="29"/>
                    </a:lnTo>
                    <a:lnTo>
                      <a:pt x="16" y="28"/>
                    </a:lnTo>
                    <a:lnTo>
                      <a:pt x="11" y="0"/>
                    </a:lnTo>
                    <a:lnTo>
                      <a:pt x="0" y="3"/>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59" name="Shape 259"/>
              <p:cNvSpPr/>
              <p:nvPr/>
            </p:nvSpPr>
            <p:spPr>
              <a:xfrm>
                <a:off x="5448300" y="2749550"/>
                <a:ext cx="25400" cy="46037"/>
              </a:xfrm>
              <a:custGeom>
                <a:avLst/>
                <a:gdLst/>
                <a:ahLst/>
                <a:cxnLst/>
                <a:rect l="0" t="0" r="0" b="0"/>
                <a:pathLst>
                  <a:path w="16" h="29" extrusionOk="0">
                    <a:moveTo>
                      <a:pt x="0" y="2"/>
                    </a:moveTo>
                    <a:lnTo>
                      <a:pt x="0" y="2"/>
                    </a:lnTo>
                    <a:lnTo>
                      <a:pt x="5" y="29"/>
                    </a:lnTo>
                    <a:lnTo>
                      <a:pt x="16" y="26"/>
                    </a:lnTo>
                    <a:lnTo>
                      <a:pt x="11" y="0"/>
                    </a:lnTo>
                    <a:lnTo>
                      <a:pt x="0" y="2"/>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60" name="Shape 260"/>
              <p:cNvSpPr/>
              <p:nvPr/>
            </p:nvSpPr>
            <p:spPr>
              <a:xfrm>
                <a:off x="5438775" y="2705100"/>
                <a:ext cx="26987" cy="47625"/>
              </a:xfrm>
              <a:custGeom>
                <a:avLst/>
                <a:gdLst/>
                <a:ahLst/>
                <a:cxnLst/>
                <a:rect l="0" t="0" r="0" b="0"/>
                <a:pathLst>
                  <a:path w="17" h="30" extrusionOk="0">
                    <a:moveTo>
                      <a:pt x="0" y="4"/>
                    </a:moveTo>
                    <a:lnTo>
                      <a:pt x="0" y="4"/>
                    </a:lnTo>
                    <a:lnTo>
                      <a:pt x="6" y="30"/>
                    </a:lnTo>
                    <a:lnTo>
                      <a:pt x="17" y="28"/>
                    </a:lnTo>
                    <a:lnTo>
                      <a:pt x="10" y="1"/>
                    </a:lnTo>
                    <a:lnTo>
                      <a:pt x="10" y="0"/>
                    </a:lnTo>
                    <a:lnTo>
                      <a:pt x="0" y="4"/>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61" name="Shape 261"/>
              <p:cNvSpPr/>
              <p:nvPr/>
            </p:nvSpPr>
            <p:spPr>
              <a:xfrm>
                <a:off x="5424487" y="2662237"/>
                <a:ext cx="30162" cy="49212"/>
              </a:xfrm>
              <a:custGeom>
                <a:avLst/>
                <a:gdLst/>
                <a:ahLst/>
                <a:cxnLst/>
                <a:rect l="0" t="0" r="0" b="0"/>
                <a:pathLst>
                  <a:path w="19" h="31" extrusionOk="0">
                    <a:moveTo>
                      <a:pt x="0" y="6"/>
                    </a:moveTo>
                    <a:lnTo>
                      <a:pt x="0" y="4"/>
                    </a:lnTo>
                    <a:lnTo>
                      <a:pt x="9" y="31"/>
                    </a:lnTo>
                    <a:lnTo>
                      <a:pt x="19" y="27"/>
                    </a:lnTo>
                    <a:lnTo>
                      <a:pt x="11" y="2"/>
                    </a:lnTo>
                    <a:lnTo>
                      <a:pt x="11" y="0"/>
                    </a:lnTo>
                    <a:lnTo>
                      <a:pt x="0" y="6"/>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62" name="Shape 262"/>
              <p:cNvSpPr/>
              <p:nvPr/>
            </p:nvSpPr>
            <p:spPr>
              <a:xfrm>
                <a:off x="5410200" y="2622550"/>
                <a:ext cx="31750" cy="49212"/>
              </a:xfrm>
              <a:custGeom>
                <a:avLst/>
                <a:gdLst/>
                <a:ahLst/>
                <a:cxnLst/>
                <a:rect l="0" t="0" r="0" b="0"/>
                <a:pathLst>
                  <a:path w="20" h="31" extrusionOk="0">
                    <a:moveTo>
                      <a:pt x="0" y="4"/>
                    </a:moveTo>
                    <a:lnTo>
                      <a:pt x="0" y="4"/>
                    </a:lnTo>
                    <a:lnTo>
                      <a:pt x="9" y="31"/>
                    </a:lnTo>
                    <a:lnTo>
                      <a:pt x="20" y="25"/>
                    </a:lnTo>
                    <a:lnTo>
                      <a:pt x="10" y="0"/>
                    </a:lnTo>
                    <a:lnTo>
                      <a:pt x="0" y="4"/>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63" name="Shape 263"/>
              <p:cNvSpPr/>
              <p:nvPr/>
            </p:nvSpPr>
            <p:spPr>
              <a:xfrm>
                <a:off x="5394325" y="2581275"/>
                <a:ext cx="31750" cy="47625"/>
              </a:xfrm>
              <a:custGeom>
                <a:avLst/>
                <a:gdLst/>
                <a:ahLst/>
                <a:cxnLst/>
                <a:rect l="0" t="0" r="0" b="0"/>
                <a:pathLst>
                  <a:path w="20" h="30" extrusionOk="0">
                    <a:moveTo>
                      <a:pt x="0" y="5"/>
                    </a:moveTo>
                    <a:lnTo>
                      <a:pt x="0" y="5"/>
                    </a:lnTo>
                    <a:lnTo>
                      <a:pt x="10" y="30"/>
                    </a:lnTo>
                    <a:lnTo>
                      <a:pt x="20" y="26"/>
                    </a:lnTo>
                    <a:lnTo>
                      <a:pt x="10" y="1"/>
                    </a:lnTo>
                    <a:lnTo>
                      <a:pt x="10" y="0"/>
                    </a:lnTo>
                    <a:lnTo>
                      <a:pt x="0" y="5"/>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64" name="Shape 264"/>
              <p:cNvSpPr/>
              <p:nvPr/>
            </p:nvSpPr>
            <p:spPr>
              <a:xfrm>
                <a:off x="5376862" y="2543175"/>
                <a:ext cx="33337" cy="46037"/>
              </a:xfrm>
              <a:custGeom>
                <a:avLst/>
                <a:gdLst/>
                <a:ahLst/>
                <a:cxnLst/>
                <a:rect l="0" t="0" r="0" b="0"/>
                <a:pathLst>
                  <a:path w="21" h="29" extrusionOk="0">
                    <a:moveTo>
                      <a:pt x="0" y="5"/>
                    </a:moveTo>
                    <a:lnTo>
                      <a:pt x="0" y="5"/>
                    </a:lnTo>
                    <a:lnTo>
                      <a:pt x="11" y="29"/>
                    </a:lnTo>
                    <a:lnTo>
                      <a:pt x="21" y="24"/>
                    </a:lnTo>
                    <a:lnTo>
                      <a:pt x="10" y="0"/>
                    </a:lnTo>
                    <a:lnTo>
                      <a:pt x="0" y="5"/>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65" name="Shape 265"/>
              <p:cNvSpPr/>
              <p:nvPr/>
            </p:nvSpPr>
            <p:spPr>
              <a:xfrm>
                <a:off x="5356225" y="2503487"/>
                <a:ext cx="36512" cy="47625"/>
              </a:xfrm>
              <a:custGeom>
                <a:avLst/>
                <a:gdLst/>
                <a:ahLst/>
                <a:cxnLst/>
                <a:rect l="0" t="0" r="0" b="0"/>
                <a:pathLst>
                  <a:path w="23" h="30" extrusionOk="0">
                    <a:moveTo>
                      <a:pt x="0" y="5"/>
                    </a:moveTo>
                    <a:lnTo>
                      <a:pt x="0" y="5"/>
                    </a:lnTo>
                    <a:lnTo>
                      <a:pt x="13" y="30"/>
                    </a:lnTo>
                    <a:lnTo>
                      <a:pt x="23" y="25"/>
                    </a:lnTo>
                    <a:lnTo>
                      <a:pt x="10" y="0"/>
                    </a:lnTo>
                    <a:lnTo>
                      <a:pt x="0" y="5"/>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66" name="Shape 266"/>
              <p:cNvSpPr/>
              <p:nvPr/>
            </p:nvSpPr>
            <p:spPr>
              <a:xfrm>
                <a:off x="5335587" y="2465387"/>
                <a:ext cx="36512" cy="46037"/>
              </a:xfrm>
              <a:custGeom>
                <a:avLst/>
                <a:gdLst/>
                <a:ahLst/>
                <a:cxnLst/>
                <a:rect l="0" t="0" r="0" b="0"/>
                <a:pathLst>
                  <a:path w="23" h="29" extrusionOk="0">
                    <a:moveTo>
                      <a:pt x="0" y="6"/>
                    </a:moveTo>
                    <a:lnTo>
                      <a:pt x="0" y="6"/>
                    </a:lnTo>
                    <a:lnTo>
                      <a:pt x="13" y="29"/>
                    </a:lnTo>
                    <a:lnTo>
                      <a:pt x="23" y="24"/>
                    </a:lnTo>
                    <a:lnTo>
                      <a:pt x="10" y="0"/>
                    </a:lnTo>
                    <a:lnTo>
                      <a:pt x="9" y="0"/>
                    </a:lnTo>
                    <a:lnTo>
                      <a:pt x="0" y="6"/>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67" name="Shape 267"/>
              <p:cNvSpPr/>
              <p:nvPr/>
            </p:nvSpPr>
            <p:spPr>
              <a:xfrm>
                <a:off x="5311775" y="2427287"/>
                <a:ext cx="38100" cy="47625"/>
              </a:xfrm>
              <a:custGeom>
                <a:avLst/>
                <a:gdLst/>
                <a:ahLst/>
                <a:cxnLst/>
                <a:rect l="0" t="0" r="0" b="0"/>
                <a:pathLst>
                  <a:path w="24" h="30" extrusionOk="0">
                    <a:moveTo>
                      <a:pt x="0" y="7"/>
                    </a:moveTo>
                    <a:lnTo>
                      <a:pt x="0" y="6"/>
                    </a:lnTo>
                    <a:lnTo>
                      <a:pt x="15" y="30"/>
                    </a:lnTo>
                    <a:lnTo>
                      <a:pt x="24" y="24"/>
                    </a:lnTo>
                    <a:lnTo>
                      <a:pt x="10" y="1"/>
                    </a:lnTo>
                    <a:lnTo>
                      <a:pt x="10" y="0"/>
                    </a:lnTo>
                    <a:lnTo>
                      <a:pt x="0" y="7"/>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68" name="Shape 268"/>
              <p:cNvSpPr/>
              <p:nvPr/>
            </p:nvSpPr>
            <p:spPr>
              <a:xfrm>
                <a:off x="5287962" y="2390775"/>
                <a:ext cx="39687" cy="47625"/>
              </a:xfrm>
              <a:custGeom>
                <a:avLst/>
                <a:gdLst/>
                <a:ahLst/>
                <a:cxnLst/>
                <a:rect l="0" t="0" r="0" b="0"/>
                <a:pathLst>
                  <a:path w="25" h="30" extrusionOk="0">
                    <a:moveTo>
                      <a:pt x="0" y="8"/>
                    </a:moveTo>
                    <a:lnTo>
                      <a:pt x="0" y="8"/>
                    </a:lnTo>
                    <a:lnTo>
                      <a:pt x="15" y="30"/>
                    </a:lnTo>
                    <a:lnTo>
                      <a:pt x="25" y="23"/>
                    </a:lnTo>
                    <a:lnTo>
                      <a:pt x="9" y="1"/>
                    </a:lnTo>
                    <a:lnTo>
                      <a:pt x="9" y="0"/>
                    </a:lnTo>
                    <a:lnTo>
                      <a:pt x="0" y="8"/>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69" name="Shape 269"/>
              <p:cNvSpPr/>
              <p:nvPr/>
            </p:nvSpPr>
            <p:spPr>
              <a:xfrm>
                <a:off x="5262562" y="2355850"/>
                <a:ext cx="39687" cy="47625"/>
              </a:xfrm>
              <a:custGeom>
                <a:avLst/>
                <a:gdLst/>
                <a:ahLst/>
                <a:cxnLst/>
                <a:rect l="0" t="0" r="0" b="0"/>
                <a:pathLst>
                  <a:path w="25" h="30" extrusionOk="0">
                    <a:moveTo>
                      <a:pt x="0" y="8"/>
                    </a:moveTo>
                    <a:lnTo>
                      <a:pt x="0" y="7"/>
                    </a:lnTo>
                    <a:lnTo>
                      <a:pt x="16" y="30"/>
                    </a:lnTo>
                    <a:lnTo>
                      <a:pt x="25" y="22"/>
                    </a:lnTo>
                    <a:lnTo>
                      <a:pt x="8" y="0"/>
                    </a:lnTo>
                    <a:lnTo>
                      <a:pt x="0" y="8"/>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70" name="Shape 270"/>
              <p:cNvSpPr/>
              <p:nvPr/>
            </p:nvSpPr>
            <p:spPr>
              <a:xfrm>
                <a:off x="5235575" y="2322512"/>
                <a:ext cx="39687" cy="46037"/>
              </a:xfrm>
              <a:custGeom>
                <a:avLst/>
                <a:gdLst/>
                <a:ahLst/>
                <a:cxnLst/>
                <a:rect l="0" t="0" r="0" b="0"/>
                <a:pathLst>
                  <a:path w="25" h="29" extrusionOk="0">
                    <a:moveTo>
                      <a:pt x="0" y="8"/>
                    </a:moveTo>
                    <a:lnTo>
                      <a:pt x="0" y="8"/>
                    </a:lnTo>
                    <a:lnTo>
                      <a:pt x="17" y="29"/>
                    </a:lnTo>
                    <a:lnTo>
                      <a:pt x="25" y="21"/>
                    </a:lnTo>
                    <a:lnTo>
                      <a:pt x="9" y="0"/>
                    </a:lnTo>
                    <a:lnTo>
                      <a:pt x="0" y="8"/>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71" name="Shape 271"/>
              <p:cNvSpPr/>
              <p:nvPr/>
            </p:nvSpPr>
            <p:spPr>
              <a:xfrm>
                <a:off x="5205412" y="2290762"/>
                <a:ext cx="44450" cy="44450"/>
              </a:xfrm>
              <a:custGeom>
                <a:avLst/>
                <a:gdLst/>
                <a:ahLst/>
                <a:cxnLst/>
                <a:rect l="0" t="0" r="0" b="0"/>
                <a:pathLst>
                  <a:path w="28" h="28" extrusionOk="0">
                    <a:moveTo>
                      <a:pt x="0" y="7"/>
                    </a:moveTo>
                    <a:lnTo>
                      <a:pt x="0" y="7"/>
                    </a:lnTo>
                    <a:lnTo>
                      <a:pt x="19" y="28"/>
                    </a:lnTo>
                    <a:lnTo>
                      <a:pt x="28" y="20"/>
                    </a:lnTo>
                    <a:lnTo>
                      <a:pt x="9" y="0"/>
                    </a:lnTo>
                    <a:lnTo>
                      <a:pt x="0" y="7"/>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72" name="Shape 272"/>
              <p:cNvSpPr/>
              <p:nvPr/>
            </p:nvSpPr>
            <p:spPr>
              <a:xfrm>
                <a:off x="5200650" y="2282825"/>
                <a:ext cx="19050" cy="19050"/>
              </a:xfrm>
              <a:custGeom>
                <a:avLst/>
                <a:gdLst/>
                <a:ahLst/>
                <a:cxnLst/>
                <a:rect l="0" t="0" r="0" b="0"/>
                <a:pathLst>
                  <a:path w="12" h="12" extrusionOk="0">
                    <a:moveTo>
                      <a:pt x="0" y="9"/>
                    </a:moveTo>
                    <a:lnTo>
                      <a:pt x="0" y="9"/>
                    </a:lnTo>
                    <a:lnTo>
                      <a:pt x="3" y="12"/>
                    </a:lnTo>
                    <a:lnTo>
                      <a:pt x="12" y="5"/>
                    </a:lnTo>
                    <a:lnTo>
                      <a:pt x="7" y="0"/>
                    </a:lnTo>
                    <a:lnTo>
                      <a:pt x="0" y="9"/>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73" name="Shape 273"/>
              <p:cNvSpPr/>
              <p:nvPr/>
            </p:nvSpPr>
            <p:spPr>
              <a:xfrm>
                <a:off x="4071937" y="1882775"/>
                <a:ext cx="90487" cy="188912"/>
              </a:xfrm>
              <a:custGeom>
                <a:avLst/>
                <a:gdLst/>
                <a:ahLst/>
                <a:cxnLst/>
                <a:rect l="0" t="0" r="0" b="0"/>
                <a:pathLst>
                  <a:path w="57" h="119" extrusionOk="0">
                    <a:moveTo>
                      <a:pt x="7" y="1"/>
                    </a:moveTo>
                    <a:lnTo>
                      <a:pt x="0" y="3"/>
                    </a:lnTo>
                    <a:lnTo>
                      <a:pt x="46" y="119"/>
                    </a:lnTo>
                    <a:lnTo>
                      <a:pt x="57" y="116"/>
                    </a:lnTo>
                    <a:lnTo>
                      <a:pt x="12" y="0"/>
                    </a:lnTo>
                    <a:lnTo>
                      <a:pt x="7" y="1"/>
                    </a:lnTo>
                    <a:close/>
                  </a:path>
                </a:pathLst>
              </a:custGeom>
              <a:solidFill>
                <a:srgbClr val="1F1A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74" name="Shape 274"/>
              <p:cNvSpPr/>
              <p:nvPr/>
            </p:nvSpPr>
            <p:spPr>
              <a:xfrm>
                <a:off x="3530600" y="2514600"/>
                <a:ext cx="1858962" cy="906462"/>
              </a:xfrm>
              <a:custGeom>
                <a:avLst/>
                <a:gdLst/>
                <a:ahLst/>
                <a:cxnLst/>
                <a:rect l="0" t="0" r="0" b="0"/>
                <a:pathLst>
                  <a:path w="1171" h="571" extrusionOk="0">
                    <a:moveTo>
                      <a:pt x="0" y="518"/>
                    </a:moveTo>
                    <a:lnTo>
                      <a:pt x="53" y="554"/>
                    </a:lnTo>
                    <a:lnTo>
                      <a:pt x="96" y="559"/>
                    </a:lnTo>
                    <a:lnTo>
                      <a:pt x="154" y="569"/>
                    </a:lnTo>
                    <a:lnTo>
                      <a:pt x="220" y="571"/>
                    </a:lnTo>
                    <a:lnTo>
                      <a:pt x="307" y="563"/>
                    </a:lnTo>
                    <a:lnTo>
                      <a:pt x="391" y="550"/>
                    </a:lnTo>
                    <a:lnTo>
                      <a:pt x="428" y="541"/>
                    </a:lnTo>
                    <a:lnTo>
                      <a:pt x="517" y="524"/>
                    </a:lnTo>
                    <a:lnTo>
                      <a:pt x="590" y="501"/>
                    </a:lnTo>
                    <a:lnTo>
                      <a:pt x="741" y="440"/>
                    </a:lnTo>
                    <a:lnTo>
                      <a:pt x="848" y="385"/>
                    </a:lnTo>
                    <a:lnTo>
                      <a:pt x="908" y="347"/>
                    </a:lnTo>
                    <a:lnTo>
                      <a:pt x="1020" y="267"/>
                    </a:lnTo>
                    <a:lnTo>
                      <a:pt x="1099" y="201"/>
                    </a:lnTo>
                    <a:lnTo>
                      <a:pt x="1139" y="154"/>
                    </a:lnTo>
                    <a:lnTo>
                      <a:pt x="1170" y="87"/>
                    </a:lnTo>
                    <a:lnTo>
                      <a:pt x="1169" y="63"/>
                    </a:lnTo>
                    <a:lnTo>
                      <a:pt x="1171" y="48"/>
                    </a:lnTo>
                    <a:lnTo>
                      <a:pt x="1168" y="35"/>
                    </a:lnTo>
                    <a:lnTo>
                      <a:pt x="1168" y="22"/>
                    </a:lnTo>
                    <a:lnTo>
                      <a:pt x="1160" y="0"/>
                    </a:lnTo>
                  </a:path>
                </a:pathLst>
              </a:custGeom>
              <a:noFill/>
              <a:ln w="9525" cap="flat" cmpd="sng">
                <a:solidFill>
                  <a:srgbClr val="1F1A17"/>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75" name="Shape 275"/>
              <p:cNvSpPr/>
              <p:nvPr/>
            </p:nvSpPr>
            <p:spPr>
              <a:xfrm>
                <a:off x="5400675" y="3044825"/>
                <a:ext cx="233362" cy="544512"/>
              </a:xfrm>
              <a:custGeom>
                <a:avLst/>
                <a:gdLst/>
                <a:ahLst/>
                <a:cxnLst/>
                <a:rect l="0" t="0" r="0" b="0"/>
                <a:pathLst>
                  <a:path w="147" h="343" extrusionOk="0">
                    <a:moveTo>
                      <a:pt x="92" y="343"/>
                    </a:moveTo>
                    <a:lnTo>
                      <a:pt x="0" y="18"/>
                    </a:lnTo>
                    <a:lnTo>
                      <a:pt x="58" y="0"/>
                    </a:lnTo>
                    <a:lnTo>
                      <a:pt x="147" y="323"/>
                    </a:lnTo>
                    <a:lnTo>
                      <a:pt x="92" y="343"/>
                    </a:lnTo>
                    <a:close/>
                  </a:path>
                </a:pathLst>
              </a:custGeom>
              <a:solidFill>
                <a:srgbClr val="78769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76" name="Shape 276"/>
              <p:cNvSpPr/>
              <p:nvPr/>
            </p:nvSpPr>
            <p:spPr>
              <a:xfrm>
                <a:off x="5400675" y="3044825"/>
                <a:ext cx="233362" cy="544512"/>
              </a:xfrm>
              <a:custGeom>
                <a:avLst/>
                <a:gdLst/>
                <a:ahLst/>
                <a:cxnLst/>
                <a:rect l="0" t="0" r="0" b="0"/>
                <a:pathLst>
                  <a:path w="147" h="343" extrusionOk="0">
                    <a:moveTo>
                      <a:pt x="92" y="343"/>
                    </a:moveTo>
                    <a:lnTo>
                      <a:pt x="0" y="18"/>
                    </a:lnTo>
                    <a:lnTo>
                      <a:pt x="58" y="0"/>
                    </a:lnTo>
                    <a:lnTo>
                      <a:pt x="147" y="323"/>
                    </a:lnTo>
                    <a:lnTo>
                      <a:pt x="92" y="343"/>
                    </a:lnTo>
                  </a:path>
                </a:pathLst>
              </a:custGeom>
              <a:noFill/>
              <a:ln w="9525" cap="flat" cmpd="sng">
                <a:solidFill>
                  <a:srgbClr val="1F1A17"/>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77" name="Shape 277"/>
              <p:cNvSpPr/>
              <p:nvPr/>
            </p:nvSpPr>
            <p:spPr>
              <a:xfrm>
                <a:off x="5599112" y="3221037"/>
                <a:ext cx="111125" cy="112712"/>
              </a:xfrm>
              <a:custGeom>
                <a:avLst/>
                <a:gdLst/>
                <a:ahLst/>
                <a:cxnLst/>
                <a:rect l="0" t="0" r="0" b="0"/>
                <a:pathLst>
                  <a:path w="70" h="71" extrusionOk="0">
                    <a:moveTo>
                      <a:pt x="60" y="12"/>
                    </a:moveTo>
                    <a:lnTo>
                      <a:pt x="55" y="8"/>
                    </a:lnTo>
                    <a:lnTo>
                      <a:pt x="50" y="4"/>
                    </a:lnTo>
                    <a:lnTo>
                      <a:pt x="44" y="3"/>
                    </a:lnTo>
                    <a:lnTo>
                      <a:pt x="37" y="0"/>
                    </a:lnTo>
                    <a:lnTo>
                      <a:pt x="31" y="0"/>
                    </a:lnTo>
                    <a:lnTo>
                      <a:pt x="25" y="3"/>
                    </a:lnTo>
                    <a:lnTo>
                      <a:pt x="20" y="5"/>
                    </a:lnTo>
                    <a:lnTo>
                      <a:pt x="13" y="9"/>
                    </a:lnTo>
                    <a:lnTo>
                      <a:pt x="10" y="13"/>
                    </a:lnTo>
                    <a:lnTo>
                      <a:pt x="6" y="18"/>
                    </a:lnTo>
                    <a:lnTo>
                      <a:pt x="2" y="24"/>
                    </a:lnTo>
                    <a:lnTo>
                      <a:pt x="1" y="31"/>
                    </a:lnTo>
                    <a:lnTo>
                      <a:pt x="0" y="37"/>
                    </a:lnTo>
                    <a:lnTo>
                      <a:pt x="1" y="43"/>
                    </a:lnTo>
                    <a:lnTo>
                      <a:pt x="3" y="50"/>
                    </a:lnTo>
                    <a:lnTo>
                      <a:pt x="6" y="55"/>
                    </a:lnTo>
                    <a:lnTo>
                      <a:pt x="11" y="60"/>
                    </a:lnTo>
                    <a:lnTo>
                      <a:pt x="15" y="63"/>
                    </a:lnTo>
                    <a:lnTo>
                      <a:pt x="21" y="67"/>
                    </a:lnTo>
                    <a:lnTo>
                      <a:pt x="26" y="70"/>
                    </a:lnTo>
                    <a:lnTo>
                      <a:pt x="32" y="71"/>
                    </a:lnTo>
                    <a:lnTo>
                      <a:pt x="40" y="71"/>
                    </a:lnTo>
                    <a:lnTo>
                      <a:pt x="45" y="68"/>
                    </a:lnTo>
                    <a:lnTo>
                      <a:pt x="51" y="66"/>
                    </a:lnTo>
                    <a:lnTo>
                      <a:pt x="56" y="62"/>
                    </a:lnTo>
                    <a:lnTo>
                      <a:pt x="61" y="58"/>
                    </a:lnTo>
                    <a:lnTo>
                      <a:pt x="65" y="53"/>
                    </a:lnTo>
                    <a:lnTo>
                      <a:pt x="68" y="47"/>
                    </a:lnTo>
                    <a:lnTo>
                      <a:pt x="70" y="42"/>
                    </a:lnTo>
                    <a:lnTo>
                      <a:pt x="70" y="34"/>
                    </a:lnTo>
                    <a:lnTo>
                      <a:pt x="69" y="28"/>
                    </a:lnTo>
                    <a:lnTo>
                      <a:pt x="68" y="23"/>
                    </a:lnTo>
                    <a:lnTo>
                      <a:pt x="64" y="17"/>
                    </a:lnTo>
                    <a:lnTo>
                      <a:pt x="60" y="1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78" name="Shape 278"/>
              <p:cNvSpPr/>
              <p:nvPr/>
            </p:nvSpPr>
            <p:spPr>
              <a:xfrm>
                <a:off x="5599112" y="3221037"/>
                <a:ext cx="111125" cy="112712"/>
              </a:xfrm>
              <a:custGeom>
                <a:avLst/>
                <a:gdLst/>
                <a:ahLst/>
                <a:cxnLst/>
                <a:rect l="0" t="0" r="0" b="0"/>
                <a:pathLst>
                  <a:path w="70" h="71" extrusionOk="0">
                    <a:moveTo>
                      <a:pt x="60" y="12"/>
                    </a:moveTo>
                    <a:lnTo>
                      <a:pt x="55" y="8"/>
                    </a:lnTo>
                    <a:lnTo>
                      <a:pt x="50" y="4"/>
                    </a:lnTo>
                    <a:lnTo>
                      <a:pt x="44" y="3"/>
                    </a:lnTo>
                    <a:lnTo>
                      <a:pt x="37" y="0"/>
                    </a:lnTo>
                    <a:lnTo>
                      <a:pt x="31" y="0"/>
                    </a:lnTo>
                    <a:lnTo>
                      <a:pt x="25" y="3"/>
                    </a:lnTo>
                    <a:lnTo>
                      <a:pt x="20" y="5"/>
                    </a:lnTo>
                    <a:lnTo>
                      <a:pt x="13" y="9"/>
                    </a:lnTo>
                    <a:lnTo>
                      <a:pt x="10" y="13"/>
                    </a:lnTo>
                    <a:lnTo>
                      <a:pt x="6" y="18"/>
                    </a:lnTo>
                    <a:lnTo>
                      <a:pt x="2" y="24"/>
                    </a:lnTo>
                    <a:lnTo>
                      <a:pt x="1" y="31"/>
                    </a:lnTo>
                    <a:lnTo>
                      <a:pt x="0" y="37"/>
                    </a:lnTo>
                    <a:lnTo>
                      <a:pt x="1" y="43"/>
                    </a:lnTo>
                    <a:lnTo>
                      <a:pt x="3" y="50"/>
                    </a:lnTo>
                    <a:lnTo>
                      <a:pt x="6" y="55"/>
                    </a:lnTo>
                    <a:lnTo>
                      <a:pt x="11" y="60"/>
                    </a:lnTo>
                    <a:lnTo>
                      <a:pt x="15" y="63"/>
                    </a:lnTo>
                    <a:lnTo>
                      <a:pt x="21" y="67"/>
                    </a:lnTo>
                    <a:lnTo>
                      <a:pt x="26" y="70"/>
                    </a:lnTo>
                    <a:lnTo>
                      <a:pt x="32" y="71"/>
                    </a:lnTo>
                    <a:lnTo>
                      <a:pt x="40" y="71"/>
                    </a:lnTo>
                    <a:lnTo>
                      <a:pt x="45" y="68"/>
                    </a:lnTo>
                    <a:lnTo>
                      <a:pt x="51" y="66"/>
                    </a:lnTo>
                    <a:lnTo>
                      <a:pt x="56" y="62"/>
                    </a:lnTo>
                    <a:lnTo>
                      <a:pt x="61" y="58"/>
                    </a:lnTo>
                    <a:lnTo>
                      <a:pt x="65" y="53"/>
                    </a:lnTo>
                    <a:lnTo>
                      <a:pt x="68" y="47"/>
                    </a:lnTo>
                    <a:lnTo>
                      <a:pt x="70" y="42"/>
                    </a:lnTo>
                    <a:lnTo>
                      <a:pt x="70" y="34"/>
                    </a:lnTo>
                    <a:lnTo>
                      <a:pt x="69" y="28"/>
                    </a:lnTo>
                    <a:lnTo>
                      <a:pt x="68" y="23"/>
                    </a:lnTo>
                    <a:lnTo>
                      <a:pt x="64" y="17"/>
                    </a:lnTo>
                    <a:lnTo>
                      <a:pt x="60" y="12"/>
                    </a:lnTo>
                  </a:path>
                </a:pathLst>
              </a:custGeom>
              <a:noFill/>
              <a:ln w="9525" cap="flat" cmpd="sng">
                <a:solidFill>
                  <a:srgbClr val="1F1A17"/>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79" name="Shape 279"/>
              <p:cNvSpPr/>
              <p:nvPr/>
            </p:nvSpPr>
            <p:spPr>
              <a:xfrm>
                <a:off x="5394325" y="3335337"/>
                <a:ext cx="87312" cy="90487"/>
              </a:xfrm>
              <a:custGeom>
                <a:avLst/>
                <a:gdLst/>
                <a:ahLst/>
                <a:cxnLst/>
                <a:rect l="0" t="0" r="0" b="0"/>
                <a:pathLst>
                  <a:path w="55" h="57" extrusionOk="0">
                    <a:moveTo>
                      <a:pt x="48" y="9"/>
                    </a:moveTo>
                    <a:lnTo>
                      <a:pt x="43" y="5"/>
                    </a:lnTo>
                    <a:lnTo>
                      <a:pt x="38" y="3"/>
                    </a:lnTo>
                    <a:lnTo>
                      <a:pt x="33" y="1"/>
                    </a:lnTo>
                    <a:lnTo>
                      <a:pt x="26" y="0"/>
                    </a:lnTo>
                    <a:lnTo>
                      <a:pt x="21" y="1"/>
                    </a:lnTo>
                    <a:lnTo>
                      <a:pt x="16" y="4"/>
                    </a:lnTo>
                    <a:lnTo>
                      <a:pt x="11" y="7"/>
                    </a:lnTo>
                    <a:lnTo>
                      <a:pt x="6" y="10"/>
                    </a:lnTo>
                    <a:lnTo>
                      <a:pt x="4" y="14"/>
                    </a:lnTo>
                    <a:lnTo>
                      <a:pt x="1" y="19"/>
                    </a:lnTo>
                    <a:lnTo>
                      <a:pt x="0" y="25"/>
                    </a:lnTo>
                    <a:lnTo>
                      <a:pt x="0" y="32"/>
                    </a:lnTo>
                    <a:lnTo>
                      <a:pt x="0" y="37"/>
                    </a:lnTo>
                    <a:lnTo>
                      <a:pt x="2" y="43"/>
                    </a:lnTo>
                    <a:lnTo>
                      <a:pt x="6" y="47"/>
                    </a:lnTo>
                    <a:lnTo>
                      <a:pt x="10" y="51"/>
                    </a:lnTo>
                    <a:lnTo>
                      <a:pt x="15" y="54"/>
                    </a:lnTo>
                    <a:lnTo>
                      <a:pt x="21" y="56"/>
                    </a:lnTo>
                    <a:lnTo>
                      <a:pt x="26" y="57"/>
                    </a:lnTo>
                    <a:lnTo>
                      <a:pt x="31" y="57"/>
                    </a:lnTo>
                    <a:lnTo>
                      <a:pt x="38" y="56"/>
                    </a:lnTo>
                    <a:lnTo>
                      <a:pt x="43" y="53"/>
                    </a:lnTo>
                    <a:lnTo>
                      <a:pt x="47" y="49"/>
                    </a:lnTo>
                    <a:lnTo>
                      <a:pt x="50" y="44"/>
                    </a:lnTo>
                    <a:lnTo>
                      <a:pt x="54" y="39"/>
                    </a:lnTo>
                    <a:lnTo>
                      <a:pt x="55" y="34"/>
                    </a:lnTo>
                    <a:lnTo>
                      <a:pt x="55" y="28"/>
                    </a:lnTo>
                    <a:lnTo>
                      <a:pt x="54" y="23"/>
                    </a:lnTo>
                    <a:lnTo>
                      <a:pt x="53" y="17"/>
                    </a:lnTo>
                    <a:lnTo>
                      <a:pt x="49" y="12"/>
                    </a:lnTo>
                    <a:lnTo>
                      <a:pt x="48" y="9"/>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80" name="Shape 280"/>
              <p:cNvSpPr/>
              <p:nvPr/>
            </p:nvSpPr>
            <p:spPr>
              <a:xfrm>
                <a:off x="5394325" y="3335337"/>
                <a:ext cx="87312" cy="90487"/>
              </a:xfrm>
              <a:custGeom>
                <a:avLst/>
                <a:gdLst/>
                <a:ahLst/>
                <a:cxnLst/>
                <a:rect l="0" t="0" r="0" b="0"/>
                <a:pathLst>
                  <a:path w="55" h="57" extrusionOk="0">
                    <a:moveTo>
                      <a:pt x="48" y="9"/>
                    </a:moveTo>
                    <a:lnTo>
                      <a:pt x="43" y="5"/>
                    </a:lnTo>
                    <a:lnTo>
                      <a:pt x="38" y="3"/>
                    </a:lnTo>
                    <a:lnTo>
                      <a:pt x="33" y="1"/>
                    </a:lnTo>
                    <a:lnTo>
                      <a:pt x="26" y="0"/>
                    </a:lnTo>
                    <a:lnTo>
                      <a:pt x="21" y="1"/>
                    </a:lnTo>
                    <a:lnTo>
                      <a:pt x="16" y="4"/>
                    </a:lnTo>
                    <a:lnTo>
                      <a:pt x="11" y="7"/>
                    </a:lnTo>
                    <a:lnTo>
                      <a:pt x="6" y="10"/>
                    </a:lnTo>
                    <a:lnTo>
                      <a:pt x="4" y="14"/>
                    </a:lnTo>
                    <a:lnTo>
                      <a:pt x="1" y="19"/>
                    </a:lnTo>
                    <a:lnTo>
                      <a:pt x="0" y="25"/>
                    </a:lnTo>
                    <a:lnTo>
                      <a:pt x="0" y="32"/>
                    </a:lnTo>
                    <a:lnTo>
                      <a:pt x="0" y="37"/>
                    </a:lnTo>
                    <a:lnTo>
                      <a:pt x="2" y="43"/>
                    </a:lnTo>
                    <a:lnTo>
                      <a:pt x="6" y="47"/>
                    </a:lnTo>
                    <a:lnTo>
                      <a:pt x="10" y="51"/>
                    </a:lnTo>
                    <a:lnTo>
                      <a:pt x="15" y="54"/>
                    </a:lnTo>
                    <a:lnTo>
                      <a:pt x="21" y="56"/>
                    </a:lnTo>
                    <a:lnTo>
                      <a:pt x="26" y="57"/>
                    </a:lnTo>
                    <a:lnTo>
                      <a:pt x="31" y="57"/>
                    </a:lnTo>
                    <a:lnTo>
                      <a:pt x="38" y="56"/>
                    </a:lnTo>
                    <a:lnTo>
                      <a:pt x="43" y="53"/>
                    </a:lnTo>
                    <a:lnTo>
                      <a:pt x="47" y="49"/>
                    </a:lnTo>
                    <a:lnTo>
                      <a:pt x="50" y="44"/>
                    </a:lnTo>
                    <a:lnTo>
                      <a:pt x="54" y="39"/>
                    </a:lnTo>
                    <a:lnTo>
                      <a:pt x="55" y="34"/>
                    </a:lnTo>
                    <a:lnTo>
                      <a:pt x="55" y="28"/>
                    </a:lnTo>
                    <a:lnTo>
                      <a:pt x="54" y="23"/>
                    </a:lnTo>
                    <a:lnTo>
                      <a:pt x="53" y="17"/>
                    </a:lnTo>
                    <a:lnTo>
                      <a:pt x="49" y="12"/>
                    </a:lnTo>
                    <a:lnTo>
                      <a:pt x="48" y="9"/>
                    </a:lnTo>
                  </a:path>
                </a:pathLst>
              </a:custGeom>
              <a:noFill/>
              <a:ln w="9525" cap="flat" cmpd="sng">
                <a:solidFill>
                  <a:srgbClr val="1F1A17"/>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81" name="Shape 281"/>
              <p:cNvSpPr/>
              <p:nvPr/>
            </p:nvSpPr>
            <p:spPr>
              <a:xfrm>
                <a:off x="5570537" y="3290887"/>
                <a:ext cx="52387" cy="46037"/>
              </a:xfrm>
              <a:custGeom>
                <a:avLst/>
                <a:gdLst/>
                <a:ahLst/>
                <a:cxnLst/>
                <a:rect l="0" t="0" r="0" b="0"/>
                <a:pathLst>
                  <a:path w="33" h="29" extrusionOk="0">
                    <a:moveTo>
                      <a:pt x="0" y="14"/>
                    </a:moveTo>
                    <a:lnTo>
                      <a:pt x="24" y="0"/>
                    </a:lnTo>
                    <a:lnTo>
                      <a:pt x="30" y="4"/>
                    </a:lnTo>
                    <a:lnTo>
                      <a:pt x="33" y="12"/>
                    </a:lnTo>
                    <a:lnTo>
                      <a:pt x="4" y="29"/>
                    </a:lnTo>
                    <a:lnTo>
                      <a:pt x="0" y="1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82" name="Shape 282"/>
              <p:cNvSpPr/>
              <p:nvPr/>
            </p:nvSpPr>
            <p:spPr>
              <a:xfrm>
                <a:off x="5570537" y="3290887"/>
                <a:ext cx="52387" cy="46037"/>
              </a:xfrm>
              <a:custGeom>
                <a:avLst/>
                <a:gdLst/>
                <a:ahLst/>
                <a:cxnLst/>
                <a:rect l="0" t="0" r="0" b="0"/>
                <a:pathLst>
                  <a:path w="33" h="29" extrusionOk="0">
                    <a:moveTo>
                      <a:pt x="0" y="14"/>
                    </a:moveTo>
                    <a:lnTo>
                      <a:pt x="24" y="0"/>
                    </a:lnTo>
                    <a:lnTo>
                      <a:pt x="30" y="4"/>
                    </a:lnTo>
                    <a:lnTo>
                      <a:pt x="33" y="12"/>
                    </a:lnTo>
                    <a:lnTo>
                      <a:pt x="4" y="29"/>
                    </a:lnTo>
                    <a:lnTo>
                      <a:pt x="0" y="14"/>
                    </a:lnTo>
                  </a:path>
                </a:pathLst>
              </a:custGeom>
              <a:noFill/>
              <a:ln w="9525" cap="flat" cmpd="sng">
                <a:solidFill>
                  <a:srgbClr val="1F1A17"/>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83" name="Shape 283"/>
              <p:cNvSpPr/>
              <p:nvPr/>
            </p:nvSpPr>
            <p:spPr>
              <a:xfrm>
                <a:off x="5438775" y="3359150"/>
                <a:ext cx="46037" cy="30162"/>
              </a:xfrm>
              <a:custGeom>
                <a:avLst/>
                <a:gdLst/>
                <a:ahLst/>
                <a:cxnLst/>
                <a:rect l="0" t="0" r="0" b="0"/>
                <a:pathLst>
                  <a:path w="29" h="19" extrusionOk="0">
                    <a:moveTo>
                      <a:pt x="25" y="0"/>
                    </a:moveTo>
                    <a:lnTo>
                      <a:pt x="0" y="14"/>
                    </a:lnTo>
                    <a:lnTo>
                      <a:pt x="5" y="19"/>
                    </a:lnTo>
                    <a:lnTo>
                      <a:pt x="29" y="14"/>
                    </a:lnTo>
                    <a:lnTo>
                      <a:pt x="25"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84" name="Shape 284"/>
              <p:cNvSpPr/>
              <p:nvPr/>
            </p:nvSpPr>
            <p:spPr>
              <a:xfrm>
                <a:off x="5438775" y="3359150"/>
                <a:ext cx="46037" cy="30162"/>
              </a:xfrm>
              <a:custGeom>
                <a:avLst/>
                <a:gdLst/>
                <a:ahLst/>
                <a:cxnLst/>
                <a:rect l="0" t="0" r="0" b="0"/>
                <a:pathLst>
                  <a:path w="29" h="19" extrusionOk="0">
                    <a:moveTo>
                      <a:pt x="25" y="0"/>
                    </a:moveTo>
                    <a:lnTo>
                      <a:pt x="0" y="14"/>
                    </a:lnTo>
                    <a:lnTo>
                      <a:pt x="5" y="19"/>
                    </a:lnTo>
                    <a:lnTo>
                      <a:pt x="29" y="14"/>
                    </a:lnTo>
                    <a:lnTo>
                      <a:pt x="25" y="0"/>
                    </a:lnTo>
                  </a:path>
                </a:pathLst>
              </a:custGeom>
              <a:noFill/>
              <a:ln w="9525" cap="flat" cmpd="sng">
                <a:solidFill>
                  <a:srgbClr val="1F1A17"/>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85" name="Shape 285"/>
              <p:cNvSpPr/>
              <p:nvPr/>
            </p:nvSpPr>
            <p:spPr>
              <a:xfrm>
                <a:off x="5454650" y="3275012"/>
                <a:ext cx="152400" cy="146050"/>
              </a:xfrm>
              <a:custGeom>
                <a:avLst/>
                <a:gdLst/>
                <a:ahLst/>
                <a:cxnLst/>
                <a:rect l="0" t="0" r="0" b="0"/>
                <a:pathLst>
                  <a:path w="96" h="92" extrusionOk="0">
                    <a:moveTo>
                      <a:pt x="0" y="28"/>
                    </a:moveTo>
                    <a:lnTo>
                      <a:pt x="10" y="19"/>
                    </a:lnTo>
                    <a:lnTo>
                      <a:pt x="59" y="0"/>
                    </a:lnTo>
                    <a:lnTo>
                      <a:pt x="83" y="16"/>
                    </a:lnTo>
                    <a:lnTo>
                      <a:pt x="96" y="60"/>
                    </a:lnTo>
                    <a:lnTo>
                      <a:pt x="51" y="92"/>
                    </a:lnTo>
                    <a:lnTo>
                      <a:pt x="9" y="67"/>
                    </a:lnTo>
                    <a:lnTo>
                      <a:pt x="0" y="28"/>
                    </a:lnTo>
                    <a:close/>
                  </a:path>
                </a:pathLst>
              </a:custGeom>
              <a:solidFill>
                <a:srgbClr val="ACABA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86" name="Shape 286"/>
              <p:cNvSpPr/>
              <p:nvPr/>
            </p:nvSpPr>
            <p:spPr>
              <a:xfrm>
                <a:off x="5454650" y="3275012"/>
                <a:ext cx="152400" cy="146050"/>
              </a:xfrm>
              <a:custGeom>
                <a:avLst/>
                <a:gdLst/>
                <a:ahLst/>
                <a:cxnLst/>
                <a:rect l="0" t="0" r="0" b="0"/>
                <a:pathLst>
                  <a:path w="96" h="92" extrusionOk="0">
                    <a:moveTo>
                      <a:pt x="0" y="28"/>
                    </a:moveTo>
                    <a:lnTo>
                      <a:pt x="10" y="19"/>
                    </a:lnTo>
                    <a:lnTo>
                      <a:pt x="59" y="0"/>
                    </a:lnTo>
                    <a:lnTo>
                      <a:pt x="83" y="16"/>
                    </a:lnTo>
                    <a:lnTo>
                      <a:pt x="96" y="60"/>
                    </a:lnTo>
                    <a:lnTo>
                      <a:pt x="51" y="92"/>
                    </a:lnTo>
                    <a:lnTo>
                      <a:pt x="9" y="67"/>
                    </a:lnTo>
                    <a:lnTo>
                      <a:pt x="0" y="28"/>
                    </a:lnTo>
                  </a:path>
                </a:pathLst>
              </a:custGeom>
              <a:noFill/>
              <a:ln w="9525" cap="flat" cmpd="sng">
                <a:solidFill>
                  <a:srgbClr val="1F1A17"/>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87" name="Shape 287"/>
              <p:cNvSpPr/>
              <p:nvPr/>
            </p:nvSpPr>
            <p:spPr>
              <a:xfrm>
                <a:off x="5454650" y="3300412"/>
                <a:ext cx="130175" cy="42862"/>
              </a:xfrm>
              <a:custGeom>
                <a:avLst/>
                <a:gdLst/>
                <a:ahLst/>
                <a:cxnLst/>
                <a:rect l="0" t="0" r="0" b="0"/>
                <a:pathLst>
                  <a:path w="82" h="27" extrusionOk="0">
                    <a:moveTo>
                      <a:pt x="0" y="13"/>
                    </a:moveTo>
                    <a:lnTo>
                      <a:pt x="44" y="27"/>
                    </a:lnTo>
                    <a:lnTo>
                      <a:pt x="82" y="0"/>
                    </a:lnTo>
                  </a:path>
                </a:pathLst>
              </a:custGeom>
              <a:noFill/>
              <a:ln w="9525" cap="flat" cmpd="sng">
                <a:solidFill>
                  <a:srgbClr val="1F1A17"/>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cxnSp>
            <p:nvCxnSpPr>
              <p:cNvPr id="288" name="Shape 288"/>
              <p:cNvCxnSpPr/>
              <p:nvPr/>
            </p:nvCxnSpPr>
            <p:spPr>
              <a:xfrm>
                <a:off x="5524500" y="3343275"/>
                <a:ext cx="11112" cy="74612"/>
              </a:xfrm>
              <a:prstGeom prst="straightConnector1">
                <a:avLst/>
              </a:prstGeom>
              <a:noFill/>
              <a:ln w="9525" cap="flat" cmpd="sng">
                <a:solidFill>
                  <a:srgbClr val="1F1A17"/>
                </a:solidFill>
                <a:prstDash val="solid"/>
                <a:miter lim="800000"/>
                <a:headEnd type="none" w="med" len="med"/>
                <a:tailEnd type="none" w="med" len="med"/>
              </a:ln>
            </p:spPr>
          </p:cxnSp>
          <p:sp>
            <p:nvSpPr>
              <p:cNvPr id="289" name="Shape 289"/>
              <p:cNvSpPr/>
              <p:nvPr/>
            </p:nvSpPr>
            <p:spPr>
              <a:xfrm>
                <a:off x="5791200" y="2038350"/>
                <a:ext cx="904875" cy="1189037"/>
              </a:xfrm>
              <a:custGeom>
                <a:avLst/>
                <a:gdLst/>
                <a:ahLst/>
                <a:cxnLst/>
                <a:rect l="0" t="0" r="0" b="0"/>
                <a:pathLst>
                  <a:path w="570" h="749" extrusionOk="0">
                    <a:moveTo>
                      <a:pt x="16" y="749"/>
                    </a:moveTo>
                    <a:lnTo>
                      <a:pt x="55" y="725"/>
                    </a:lnTo>
                    <a:lnTo>
                      <a:pt x="93" y="700"/>
                    </a:lnTo>
                    <a:lnTo>
                      <a:pt x="130" y="675"/>
                    </a:lnTo>
                    <a:lnTo>
                      <a:pt x="167" y="647"/>
                    </a:lnTo>
                    <a:lnTo>
                      <a:pt x="201" y="619"/>
                    </a:lnTo>
                    <a:lnTo>
                      <a:pt x="238" y="590"/>
                    </a:lnTo>
                    <a:lnTo>
                      <a:pt x="272" y="561"/>
                    </a:lnTo>
                    <a:lnTo>
                      <a:pt x="306" y="530"/>
                    </a:lnTo>
                    <a:lnTo>
                      <a:pt x="338" y="498"/>
                    </a:lnTo>
                    <a:lnTo>
                      <a:pt x="370" y="468"/>
                    </a:lnTo>
                    <a:lnTo>
                      <a:pt x="404" y="435"/>
                    </a:lnTo>
                    <a:lnTo>
                      <a:pt x="435" y="404"/>
                    </a:lnTo>
                    <a:lnTo>
                      <a:pt x="465" y="367"/>
                    </a:lnTo>
                    <a:lnTo>
                      <a:pt x="512" y="308"/>
                    </a:lnTo>
                    <a:lnTo>
                      <a:pt x="519" y="294"/>
                    </a:lnTo>
                    <a:lnTo>
                      <a:pt x="531" y="275"/>
                    </a:lnTo>
                    <a:lnTo>
                      <a:pt x="538" y="261"/>
                    </a:lnTo>
                    <a:lnTo>
                      <a:pt x="548" y="245"/>
                    </a:lnTo>
                    <a:lnTo>
                      <a:pt x="553" y="224"/>
                    </a:lnTo>
                    <a:lnTo>
                      <a:pt x="560" y="208"/>
                    </a:lnTo>
                    <a:lnTo>
                      <a:pt x="565" y="190"/>
                    </a:lnTo>
                    <a:lnTo>
                      <a:pt x="566" y="174"/>
                    </a:lnTo>
                    <a:lnTo>
                      <a:pt x="568" y="154"/>
                    </a:lnTo>
                    <a:lnTo>
                      <a:pt x="570" y="136"/>
                    </a:lnTo>
                    <a:lnTo>
                      <a:pt x="570" y="117"/>
                    </a:lnTo>
                    <a:lnTo>
                      <a:pt x="568" y="101"/>
                    </a:lnTo>
                    <a:lnTo>
                      <a:pt x="565" y="83"/>
                    </a:lnTo>
                    <a:lnTo>
                      <a:pt x="562" y="72"/>
                    </a:lnTo>
                    <a:lnTo>
                      <a:pt x="533" y="0"/>
                    </a:lnTo>
                    <a:lnTo>
                      <a:pt x="534" y="1"/>
                    </a:lnTo>
                    <a:lnTo>
                      <a:pt x="541" y="28"/>
                    </a:lnTo>
                    <a:lnTo>
                      <a:pt x="542" y="48"/>
                    </a:lnTo>
                    <a:lnTo>
                      <a:pt x="542" y="69"/>
                    </a:lnTo>
                    <a:lnTo>
                      <a:pt x="541" y="91"/>
                    </a:lnTo>
                    <a:lnTo>
                      <a:pt x="539" y="111"/>
                    </a:lnTo>
                    <a:lnTo>
                      <a:pt x="534" y="136"/>
                    </a:lnTo>
                    <a:lnTo>
                      <a:pt x="528" y="156"/>
                    </a:lnTo>
                    <a:lnTo>
                      <a:pt x="522" y="180"/>
                    </a:lnTo>
                    <a:lnTo>
                      <a:pt x="510" y="206"/>
                    </a:lnTo>
                    <a:lnTo>
                      <a:pt x="483" y="255"/>
                    </a:lnTo>
                    <a:lnTo>
                      <a:pt x="415" y="337"/>
                    </a:lnTo>
                    <a:lnTo>
                      <a:pt x="384" y="369"/>
                    </a:lnTo>
                    <a:lnTo>
                      <a:pt x="364" y="391"/>
                    </a:lnTo>
                    <a:lnTo>
                      <a:pt x="331" y="424"/>
                    </a:lnTo>
                    <a:lnTo>
                      <a:pt x="296" y="457"/>
                    </a:lnTo>
                    <a:lnTo>
                      <a:pt x="262" y="488"/>
                    </a:lnTo>
                    <a:lnTo>
                      <a:pt x="227" y="518"/>
                    </a:lnTo>
                    <a:lnTo>
                      <a:pt x="190" y="547"/>
                    </a:lnTo>
                    <a:lnTo>
                      <a:pt x="153" y="576"/>
                    </a:lnTo>
                    <a:lnTo>
                      <a:pt x="116" y="604"/>
                    </a:lnTo>
                    <a:lnTo>
                      <a:pt x="78" y="631"/>
                    </a:lnTo>
                    <a:lnTo>
                      <a:pt x="39" y="656"/>
                    </a:lnTo>
                    <a:lnTo>
                      <a:pt x="0" y="681"/>
                    </a:lnTo>
                    <a:lnTo>
                      <a:pt x="16" y="749"/>
                    </a:lnTo>
                    <a:close/>
                  </a:path>
                </a:pathLst>
              </a:custGeom>
              <a:solidFill>
                <a:srgbClr val="F8CD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90" name="Shape 290"/>
              <p:cNvSpPr/>
              <p:nvPr/>
            </p:nvSpPr>
            <p:spPr>
              <a:xfrm>
                <a:off x="5791200" y="2038350"/>
                <a:ext cx="904875" cy="1189037"/>
              </a:xfrm>
              <a:custGeom>
                <a:avLst/>
                <a:gdLst/>
                <a:ahLst/>
                <a:cxnLst/>
                <a:rect l="0" t="0" r="0" b="0"/>
                <a:pathLst>
                  <a:path w="570" h="749" extrusionOk="0">
                    <a:moveTo>
                      <a:pt x="16" y="749"/>
                    </a:moveTo>
                    <a:lnTo>
                      <a:pt x="55" y="725"/>
                    </a:lnTo>
                    <a:lnTo>
                      <a:pt x="93" y="700"/>
                    </a:lnTo>
                    <a:lnTo>
                      <a:pt x="130" y="675"/>
                    </a:lnTo>
                    <a:lnTo>
                      <a:pt x="167" y="647"/>
                    </a:lnTo>
                    <a:lnTo>
                      <a:pt x="201" y="619"/>
                    </a:lnTo>
                    <a:lnTo>
                      <a:pt x="238" y="590"/>
                    </a:lnTo>
                    <a:lnTo>
                      <a:pt x="272" y="561"/>
                    </a:lnTo>
                    <a:lnTo>
                      <a:pt x="306" y="530"/>
                    </a:lnTo>
                    <a:lnTo>
                      <a:pt x="338" y="498"/>
                    </a:lnTo>
                    <a:lnTo>
                      <a:pt x="370" y="468"/>
                    </a:lnTo>
                    <a:lnTo>
                      <a:pt x="404" y="435"/>
                    </a:lnTo>
                    <a:lnTo>
                      <a:pt x="435" y="404"/>
                    </a:lnTo>
                    <a:lnTo>
                      <a:pt x="465" y="367"/>
                    </a:lnTo>
                    <a:lnTo>
                      <a:pt x="512" y="308"/>
                    </a:lnTo>
                    <a:lnTo>
                      <a:pt x="519" y="294"/>
                    </a:lnTo>
                    <a:lnTo>
                      <a:pt x="531" y="275"/>
                    </a:lnTo>
                    <a:lnTo>
                      <a:pt x="538" y="261"/>
                    </a:lnTo>
                    <a:lnTo>
                      <a:pt x="548" y="245"/>
                    </a:lnTo>
                    <a:lnTo>
                      <a:pt x="553" y="224"/>
                    </a:lnTo>
                    <a:lnTo>
                      <a:pt x="560" y="208"/>
                    </a:lnTo>
                    <a:lnTo>
                      <a:pt x="565" y="190"/>
                    </a:lnTo>
                    <a:lnTo>
                      <a:pt x="566" y="174"/>
                    </a:lnTo>
                    <a:lnTo>
                      <a:pt x="568" y="154"/>
                    </a:lnTo>
                    <a:lnTo>
                      <a:pt x="570" y="136"/>
                    </a:lnTo>
                    <a:lnTo>
                      <a:pt x="570" y="117"/>
                    </a:lnTo>
                    <a:lnTo>
                      <a:pt x="568" y="101"/>
                    </a:lnTo>
                    <a:lnTo>
                      <a:pt x="565" y="83"/>
                    </a:lnTo>
                    <a:lnTo>
                      <a:pt x="562" y="72"/>
                    </a:lnTo>
                    <a:lnTo>
                      <a:pt x="533" y="0"/>
                    </a:lnTo>
                    <a:lnTo>
                      <a:pt x="534" y="1"/>
                    </a:lnTo>
                    <a:lnTo>
                      <a:pt x="541" y="28"/>
                    </a:lnTo>
                    <a:lnTo>
                      <a:pt x="542" y="48"/>
                    </a:lnTo>
                    <a:lnTo>
                      <a:pt x="542" y="69"/>
                    </a:lnTo>
                    <a:lnTo>
                      <a:pt x="541" y="91"/>
                    </a:lnTo>
                    <a:lnTo>
                      <a:pt x="539" y="111"/>
                    </a:lnTo>
                    <a:lnTo>
                      <a:pt x="534" y="136"/>
                    </a:lnTo>
                    <a:lnTo>
                      <a:pt x="528" y="156"/>
                    </a:lnTo>
                    <a:lnTo>
                      <a:pt x="522" y="180"/>
                    </a:lnTo>
                    <a:lnTo>
                      <a:pt x="510" y="206"/>
                    </a:lnTo>
                    <a:lnTo>
                      <a:pt x="483" y="255"/>
                    </a:lnTo>
                    <a:lnTo>
                      <a:pt x="415" y="337"/>
                    </a:lnTo>
                    <a:lnTo>
                      <a:pt x="384" y="369"/>
                    </a:lnTo>
                    <a:lnTo>
                      <a:pt x="364" y="391"/>
                    </a:lnTo>
                    <a:lnTo>
                      <a:pt x="331" y="424"/>
                    </a:lnTo>
                    <a:lnTo>
                      <a:pt x="296" y="457"/>
                    </a:lnTo>
                    <a:lnTo>
                      <a:pt x="262" y="488"/>
                    </a:lnTo>
                    <a:lnTo>
                      <a:pt x="227" y="518"/>
                    </a:lnTo>
                    <a:lnTo>
                      <a:pt x="190" y="547"/>
                    </a:lnTo>
                    <a:lnTo>
                      <a:pt x="153" y="576"/>
                    </a:lnTo>
                    <a:lnTo>
                      <a:pt x="116" y="604"/>
                    </a:lnTo>
                    <a:lnTo>
                      <a:pt x="78" y="631"/>
                    </a:lnTo>
                    <a:lnTo>
                      <a:pt x="39" y="656"/>
                    </a:lnTo>
                    <a:lnTo>
                      <a:pt x="0" y="681"/>
                    </a:lnTo>
                    <a:lnTo>
                      <a:pt x="16" y="749"/>
                    </a:lnTo>
                  </a:path>
                </a:pathLst>
              </a:custGeom>
              <a:noFill/>
              <a:ln w="9525" cap="flat" cmpd="sng">
                <a:solidFill>
                  <a:srgbClr val="1F1A17"/>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91" name="Shape 291"/>
              <p:cNvSpPr/>
              <p:nvPr/>
            </p:nvSpPr>
            <p:spPr>
              <a:xfrm>
                <a:off x="2262187" y="3570287"/>
                <a:ext cx="2862262" cy="658812"/>
              </a:xfrm>
              <a:custGeom>
                <a:avLst/>
                <a:gdLst/>
                <a:ahLst/>
                <a:cxnLst/>
                <a:rect l="0" t="0" r="0" b="0"/>
                <a:pathLst>
                  <a:path w="1803" h="415" extrusionOk="0">
                    <a:moveTo>
                      <a:pt x="0" y="150"/>
                    </a:moveTo>
                    <a:lnTo>
                      <a:pt x="28" y="244"/>
                    </a:lnTo>
                    <a:lnTo>
                      <a:pt x="38" y="262"/>
                    </a:lnTo>
                    <a:lnTo>
                      <a:pt x="48" y="277"/>
                    </a:lnTo>
                    <a:lnTo>
                      <a:pt x="60" y="294"/>
                    </a:lnTo>
                    <a:lnTo>
                      <a:pt x="72" y="307"/>
                    </a:lnTo>
                    <a:lnTo>
                      <a:pt x="85" y="321"/>
                    </a:lnTo>
                    <a:lnTo>
                      <a:pt x="99" y="335"/>
                    </a:lnTo>
                    <a:lnTo>
                      <a:pt x="114" y="347"/>
                    </a:lnTo>
                    <a:lnTo>
                      <a:pt x="130" y="358"/>
                    </a:lnTo>
                    <a:lnTo>
                      <a:pt x="147" y="368"/>
                    </a:lnTo>
                    <a:lnTo>
                      <a:pt x="163" y="377"/>
                    </a:lnTo>
                    <a:lnTo>
                      <a:pt x="181" y="386"/>
                    </a:lnTo>
                    <a:lnTo>
                      <a:pt x="201" y="391"/>
                    </a:lnTo>
                    <a:lnTo>
                      <a:pt x="219" y="396"/>
                    </a:lnTo>
                    <a:lnTo>
                      <a:pt x="235" y="400"/>
                    </a:lnTo>
                    <a:lnTo>
                      <a:pt x="255" y="403"/>
                    </a:lnTo>
                    <a:lnTo>
                      <a:pt x="279" y="405"/>
                    </a:lnTo>
                    <a:lnTo>
                      <a:pt x="337" y="413"/>
                    </a:lnTo>
                    <a:lnTo>
                      <a:pt x="393" y="413"/>
                    </a:lnTo>
                    <a:lnTo>
                      <a:pt x="446" y="415"/>
                    </a:lnTo>
                    <a:lnTo>
                      <a:pt x="498" y="413"/>
                    </a:lnTo>
                    <a:lnTo>
                      <a:pt x="555" y="410"/>
                    </a:lnTo>
                    <a:lnTo>
                      <a:pt x="611" y="407"/>
                    </a:lnTo>
                    <a:lnTo>
                      <a:pt x="664" y="400"/>
                    </a:lnTo>
                    <a:lnTo>
                      <a:pt x="719" y="392"/>
                    </a:lnTo>
                    <a:lnTo>
                      <a:pt x="772" y="384"/>
                    </a:lnTo>
                    <a:lnTo>
                      <a:pt x="830" y="374"/>
                    </a:lnTo>
                    <a:lnTo>
                      <a:pt x="884" y="366"/>
                    </a:lnTo>
                    <a:lnTo>
                      <a:pt x="936" y="353"/>
                    </a:lnTo>
                    <a:lnTo>
                      <a:pt x="989" y="342"/>
                    </a:lnTo>
                    <a:lnTo>
                      <a:pt x="1042" y="328"/>
                    </a:lnTo>
                    <a:lnTo>
                      <a:pt x="1106" y="309"/>
                    </a:lnTo>
                    <a:lnTo>
                      <a:pt x="1215" y="276"/>
                    </a:lnTo>
                    <a:lnTo>
                      <a:pt x="1664" y="107"/>
                    </a:lnTo>
                    <a:lnTo>
                      <a:pt x="1683" y="152"/>
                    </a:lnTo>
                    <a:lnTo>
                      <a:pt x="1803" y="5"/>
                    </a:lnTo>
                    <a:lnTo>
                      <a:pt x="1617" y="0"/>
                    </a:lnTo>
                    <a:lnTo>
                      <a:pt x="1636" y="38"/>
                    </a:lnTo>
                    <a:lnTo>
                      <a:pt x="1182" y="207"/>
                    </a:lnTo>
                    <a:lnTo>
                      <a:pt x="1157" y="214"/>
                    </a:lnTo>
                    <a:lnTo>
                      <a:pt x="1110" y="228"/>
                    </a:lnTo>
                    <a:lnTo>
                      <a:pt x="1058" y="244"/>
                    </a:lnTo>
                    <a:lnTo>
                      <a:pt x="1008" y="260"/>
                    </a:lnTo>
                    <a:lnTo>
                      <a:pt x="965" y="271"/>
                    </a:lnTo>
                    <a:lnTo>
                      <a:pt x="906" y="285"/>
                    </a:lnTo>
                    <a:lnTo>
                      <a:pt x="849" y="296"/>
                    </a:lnTo>
                    <a:lnTo>
                      <a:pt x="703" y="320"/>
                    </a:lnTo>
                    <a:lnTo>
                      <a:pt x="647" y="325"/>
                    </a:lnTo>
                    <a:lnTo>
                      <a:pt x="598" y="331"/>
                    </a:lnTo>
                    <a:lnTo>
                      <a:pt x="544" y="337"/>
                    </a:lnTo>
                    <a:lnTo>
                      <a:pt x="490" y="338"/>
                    </a:lnTo>
                    <a:lnTo>
                      <a:pt x="438" y="342"/>
                    </a:lnTo>
                    <a:lnTo>
                      <a:pt x="384" y="343"/>
                    </a:lnTo>
                    <a:lnTo>
                      <a:pt x="326" y="339"/>
                    </a:lnTo>
                    <a:lnTo>
                      <a:pt x="231" y="329"/>
                    </a:lnTo>
                    <a:lnTo>
                      <a:pt x="171" y="314"/>
                    </a:lnTo>
                    <a:lnTo>
                      <a:pt x="158" y="310"/>
                    </a:lnTo>
                    <a:lnTo>
                      <a:pt x="142" y="302"/>
                    </a:lnTo>
                    <a:lnTo>
                      <a:pt x="125" y="295"/>
                    </a:lnTo>
                    <a:lnTo>
                      <a:pt x="110" y="285"/>
                    </a:lnTo>
                    <a:lnTo>
                      <a:pt x="95" y="275"/>
                    </a:lnTo>
                    <a:lnTo>
                      <a:pt x="81" y="263"/>
                    </a:lnTo>
                    <a:lnTo>
                      <a:pt x="67" y="251"/>
                    </a:lnTo>
                    <a:lnTo>
                      <a:pt x="56" y="238"/>
                    </a:lnTo>
                    <a:lnTo>
                      <a:pt x="44" y="224"/>
                    </a:lnTo>
                    <a:lnTo>
                      <a:pt x="33" y="209"/>
                    </a:lnTo>
                    <a:lnTo>
                      <a:pt x="23" y="194"/>
                    </a:lnTo>
                    <a:lnTo>
                      <a:pt x="14" y="179"/>
                    </a:lnTo>
                    <a:lnTo>
                      <a:pt x="7" y="162"/>
                    </a:lnTo>
                    <a:lnTo>
                      <a:pt x="0" y="136"/>
                    </a:lnTo>
                    <a:lnTo>
                      <a:pt x="0" y="150"/>
                    </a:lnTo>
                    <a:close/>
                  </a:path>
                </a:pathLst>
              </a:custGeom>
              <a:solidFill>
                <a:srgbClr val="E35E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292" name="Shape 292"/>
            <p:cNvSpPr/>
            <p:nvPr/>
          </p:nvSpPr>
          <p:spPr>
            <a:xfrm>
              <a:off x="2262187" y="3570287"/>
              <a:ext cx="2862262" cy="658812"/>
            </a:xfrm>
            <a:custGeom>
              <a:avLst/>
              <a:gdLst/>
              <a:ahLst/>
              <a:cxnLst/>
              <a:rect l="0" t="0" r="0" b="0"/>
              <a:pathLst>
                <a:path w="1803" h="415" extrusionOk="0">
                  <a:moveTo>
                    <a:pt x="0" y="150"/>
                  </a:moveTo>
                  <a:lnTo>
                    <a:pt x="28" y="244"/>
                  </a:lnTo>
                  <a:lnTo>
                    <a:pt x="38" y="262"/>
                  </a:lnTo>
                  <a:lnTo>
                    <a:pt x="48" y="277"/>
                  </a:lnTo>
                  <a:lnTo>
                    <a:pt x="60" y="294"/>
                  </a:lnTo>
                  <a:lnTo>
                    <a:pt x="72" y="307"/>
                  </a:lnTo>
                  <a:lnTo>
                    <a:pt x="85" y="321"/>
                  </a:lnTo>
                  <a:lnTo>
                    <a:pt x="99" y="335"/>
                  </a:lnTo>
                  <a:lnTo>
                    <a:pt x="114" y="347"/>
                  </a:lnTo>
                  <a:lnTo>
                    <a:pt x="130" y="358"/>
                  </a:lnTo>
                  <a:lnTo>
                    <a:pt x="147" y="368"/>
                  </a:lnTo>
                  <a:lnTo>
                    <a:pt x="163" y="377"/>
                  </a:lnTo>
                  <a:lnTo>
                    <a:pt x="181" y="386"/>
                  </a:lnTo>
                  <a:lnTo>
                    <a:pt x="201" y="391"/>
                  </a:lnTo>
                  <a:lnTo>
                    <a:pt x="219" y="396"/>
                  </a:lnTo>
                  <a:lnTo>
                    <a:pt x="235" y="400"/>
                  </a:lnTo>
                  <a:lnTo>
                    <a:pt x="255" y="403"/>
                  </a:lnTo>
                  <a:lnTo>
                    <a:pt x="279" y="405"/>
                  </a:lnTo>
                  <a:lnTo>
                    <a:pt x="337" y="413"/>
                  </a:lnTo>
                  <a:lnTo>
                    <a:pt x="393" y="413"/>
                  </a:lnTo>
                  <a:lnTo>
                    <a:pt x="446" y="415"/>
                  </a:lnTo>
                  <a:lnTo>
                    <a:pt x="498" y="413"/>
                  </a:lnTo>
                  <a:lnTo>
                    <a:pt x="555" y="410"/>
                  </a:lnTo>
                  <a:lnTo>
                    <a:pt x="611" y="407"/>
                  </a:lnTo>
                  <a:lnTo>
                    <a:pt x="664" y="400"/>
                  </a:lnTo>
                  <a:lnTo>
                    <a:pt x="719" y="392"/>
                  </a:lnTo>
                  <a:lnTo>
                    <a:pt x="772" y="384"/>
                  </a:lnTo>
                  <a:lnTo>
                    <a:pt x="830" y="374"/>
                  </a:lnTo>
                  <a:lnTo>
                    <a:pt x="884" y="366"/>
                  </a:lnTo>
                  <a:lnTo>
                    <a:pt x="936" y="353"/>
                  </a:lnTo>
                  <a:lnTo>
                    <a:pt x="989" y="342"/>
                  </a:lnTo>
                  <a:lnTo>
                    <a:pt x="1042" y="328"/>
                  </a:lnTo>
                  <a:lnTo>
                    <a:pt x="1106" y="309"/>
                  </a:lnTo>
                  <a:lnTo>
                    <a:pt x="1215" y="276"/>
                  </a:lnTo>
                  <a:lnTo>
                    <a:pt x="1664" y="107"/>
                  </a:lnTo>
                  <a:lnTo>
                    <a:pt x="1683" y="152"/>
                  </a:lnTo>
                  <a:lnTo>
                    <a:pt x="1803" y="5"/>
                  </a:lnTo>
                  <a:lnTo>
                    <a:pt x="1617" y="0"/>
                  </a:lnTo>
                  <a:lnTo>
                    <a:pt x="1636" y="38"/>
                  </a:lnTo>
                  <a:lnTo>
                    <a:pt x="1182" y="207"/>
                  </a:lnTo>
                  <a:lnTo>
                    <a:pt x="1157" y="214"/>
                  </a:lnTo>
                  <a:lnTo>
                    <a:pt x="1110" y="228"/>
                  </a:lnTo>
                  <a:lnTo>
                    <a:pt x="1058" y="244"/>
                  </a:lnTo>
                  <a:lnTo>
                    <a:pt x="1008" y="260"/>
                  </a:lnTo>
                  <a:lnTo>
                    <a:pt x="965" y="271"/>
                  </a:lnTo>
                  <a:lnTo>
                    <a:pt x="906" y="285"/>
                  </a:lnTo>
                  <a:lnTo>
                    <a:pt x="849" y="296"/>
                  </a:lnTo>
                  <a:lnTo>
                    <a:pt x="703" y="320"/>
                  </a:lnTo>
                  <a:lnTo>
                    <a:pt x="647" y="325"/>
                  </a:lnTo>
                  <a:lnTo>
                    <a:pt x="598" y="331"/>
                  </a:lnTo>
                  <a:lnTo>
                    <a:pt x="544" y="337"/>
                  </a:lnTo>
                  <a:lnTo>
                    <a:pt x="490" y="338"/>
                  </a:lnTo>
                  <a:lnTo>
                    <a:pt x="438" y="342"/>
                  </a:lnTo>
                  <a:lnTo>
                    <a:pt x="384" y="343"/>
                  </a:lnTo>
                  <a:lnTo>
                    <a:pt x="326" y="339"/>
                  </a:lnTo>
                  <a:lnTo>
                    <a:pt x="231" y="329"/>
                  </a:lnTo>
                  <a:lnTo>
                    <a:pt x="171" y="314"/>
                  </a:lnTo>
                  <a:lnTo>
                    <a:pt x="158" y="310"/>
                  </a:lnTo>
                  <a:lnTo>
                    <a:pt x="142" y="302"/>
                  </a:lnTo>
                  <a:lnTo>
                    <a:pt x="125" y="295"/>
                  </a:lnTo>
                  <a:lnTo>
                    <a:pt x="110" y="285"/>
                  </a:lnTo>
                  <a:lnTo>
                    <a:pt x="95" y="275"/>
                  </a:lnTo>
                  <a:lnTo>
                    <a:pt x="81" y="263"/>
                  </a:lnTo>
                  <a:lnTo>
                    <a:pt x="67" y="251"/>
                  </a:lnTo>
                  <a:lnTo>
                    <a:pt x="56" y="238"/>
                  </a:lnTo>
                  <a:lnTo>
                    <a:pt x="44" y="224"/>
                  </a:lnTo>
                  <a:lnTo>
                    <a:pt x="33" y="209"/>
                  </a:lnTo>
                  <a:lnTo>
                    <a:pt x="23" y="194"/>
                  </a:lnTo>
                  <a:lnTo>
                    <a:pt x="14" y="179"/>
                  </a:lnTo>
                  <a:lnTo>
                    <a:pt x="7" y="162"/>
                  </a:lnTo>
                  <a:lnTo>
                    <a:pt x="0" y="136"/>
                  </a:lnTo>
                  <a:lnTo>
                    <a:pt x="0" y="150"/>
                  </a:lnTo>
                </a:path>
              </a:pathLst>
            </a:custGeom>
            <a:noFill/>
            <a:ln w="9525" cap="flat" cmpd="sng">
              <a:solidFill>
                <a:srgbClr val="1F1A17"/>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293" name="Shape 293"/>
          <p:cNvSpPr txBox="1"/>
          <p:nvPr/>
        </p:nvSpPr>
        <p:spPr>
          <a:xfrm>
            <a:off x="1071562" y="285750"/>
            <a:ext cx="7467600" cy="457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0000"/>
              </a:buClr>
              <a:buSzPts val="2400"/>
              <a:buFont typeface="Arial"/>
              <a:buNone/>
            </a:pPr>
            <a:r>
              <a:rPr lang="en-US" sz="2400" b="1" i="0" u="none">
                <a:solidFill>
                  <a:srgbClr val="FF0000"/>
                </a:solidFill>
                <a:latin typeface="Arial"/>
                <a:ea typeface="Arial"/>
                <a:cs typeface="Arial"/>
                <a:sym typeface="Arial"/>
              </a:rPr>
              <a:t>Желіні пайдалануда тиімді электронды оқулық</a:t>
            </a:r>
            <a:endParaRPr/>
          </a:p>
        </p:txBody>
      </p:sp>
      <p:pic>
        <p:nvPicPr>
          <p:cNvPr id="294" name="Shape 294" descr="Mon3"/>
          <p:cNvPicPr preferRelativeResize="0"/>
          <p:nvPr/>
        </p:nvPicPr>
        <p:blipFill rotWithShape="1">
          <a:blip r:embed="rId4">
            <a:alphaModFix/>
          </a:blip>
          <a:srcRect/>
          <a:stretch/>
        </p:blipFill>
        <p:spPr>
          <a:xfrm>
            <a:off x="1752600" y="3960812"/>
            <a:ext cx="452437" cy="382587"/>
          </a:xfrm>
          <a:prstGeom prst="rect">
            <a:avLst/>
          </a:prstGeom>
          <a:noFill/>
          <a:ln>
            <a:noFill/>
          </a:ln>
        </p:spPr>
      </p:pic>
      <p:pic>
        <p:nvPicPr>
          <p:cNvPr id="295" name="Shape 295" descr="PHONE"/>
          <p:cNvPicPr preferRelativeResize="0"/>
          <p:nvPr/>
        </p:nvPicPr>
        <p:blipFill rotWithShape="1">
          <a:blip r:embed="rId5">
            <a:alphaModFix/>
          </a:blip>
          <a:srcRect/>
          <a:stretch/>
        </p:blipFill>
        <p:spPr>
          <a:xfrm>
            <a:off x="6705600" y="1447800"/>
            <a:ext cx="533400" cy="433387"/>
          </a:xfrm>
          <a:prstGeom prst="rect">
            <a:avLst/>
          </a:prstGeom>
          <a:noFill/>
          <a:ln>
            <a:noFill/>
          </a:ln>
        </p:spPr>
      </p:pic>
      <p:cxnSp>
        <p:nvCxnSpPr>
          <p:cNvPr id="296" name="Shape 296"/>
          <p:cNvCxnSpPr/>
          <p:nvPr/>
        </p:nvCxnSpPr>
        <p:spPr>
          <a:xfrm rot="10800000">
            <a:off x="2971800" y="1371600"/>
            <a:ext cx="3733800" cy="228600"/>
          </a:xfrm>
          <a:prstGeom prst="straightConnector1">
            <a:avLst/>
          </a:prstGeom>
          <a:noFill/>
          <a:ln w="19050" cap="flat" cmpd="sng">
            <a:solidFill>
              <a:schemeClr val="lt1"/>
            </a:solidFill>
            <a:prstDash val="solid"/>
            <a:miter lim="800000"/>
            <a:headEnd type="none" w="med" len="med"/>
            <a:tailEnd type="triangle" w="med" len="med"/>
          </a:ln>
        </p:spPr>
      </p:cxnSp>
      <p:cxnSp>
        <p:nvCxnSpPr>
          <p:cNvPr id="297" name="Shape 297"/>
          <p:cNvCxnSpPr/>
          <p:nvPr/>
        </p:nvCxnSpPr>
        <p:spPr>
          <a:xfrm rot="60000" flipH="1">
            <a:off x="1828800" y="1751012"/>
            <a:ext cx="457200" cy="2133600"/>
          </a:xfrm>
          <a:prstGeom prst="straightConnector1">
            <a:avLst/>
          </a:prstGeom>
          <a:noFill/>
          <a:ln w="19050" cap="flat" cmpd="sng">
            <a:solidFill>
              <a:schemeClr val="lt1"/>
            </a:solidFill>
            <a:prstDash val="solid"/>
            <a:miter lim="800000"/>
            <a:headEnd type="none" w="med" len="med"/>
            <a:tailEnd type="triangle" w="med" len="med"/>
          </a:ln>
        </p:spPr>
      </p:cxnSp>
      <p:pic>
        <p:nvPicPr>
          <p:cNvPr id="298" name="Shape 298"/>
          <p:cNvPicPr preferRelativeResize="0"/>
          <p:nvPr/>
        </p:nvPicPr>
        <p:blipFill rotWithShape="1">
          <a:blip r:embed="rId6">
            <a:alphaModFix/>
          </a:blip>
          <a:srcRect/>
          <a:stretch/>
        </p:blipFill>
        <p:spPr>
          <a:xfrm>
            <a:off x="1784350" y="968375"/>
            <a:ext cx="1492250" cy="958850"/>
          </a:xfrm>
          <a:prstGeom prst="rect">
            <a:avLst/>
          </a:prstGeom>
          <a:noFill/>
          <a:ln>
            <a:noFill/>
          </a:ln>
        </p:spPr>
      </p:pic>
      <p:cxnSp>
        <p:nvCxnSpPr>
          <p:cNvPr id="299" name="Shape 299"/>
          <p:cNvCxnSpPr/>
          <p:nvPr/>
        </p:nvCxnSpPr>
        <p:spPr>
          <a:xfrm rot="10800000" flipH="1">
            <a:off x="2057400" y="1752600"/>
            <a:ext cx="533400" cy="2133600"/>
          </a:xfrm>
          <a:prstGeom prst="straightConnector1">
            <a:avLst/>
          </a:prstGeom>
          <a:noFill/>
          <a:ln w="19050" cap="flat" cmpd="sng">
            <a:solidFill>
              <a:srgbClr val="FF0000"/>
            </a:solidFill>
            <a:prstDash val="solid"/>
            <a:miter lim="800000"/>
            <a:headEnd type="none" w="med" len="med"/>
            <a:tailEnd type="triangle" w="med" len="med"/>
          </a:ln>
        </p:spPr>
      </p:cxnSp>
      <p:cxnSp>
        <p:nvCxnSpPr>
          <p:cNvPr id="300" name="Shape 300"/>
          <p:cNvCxnSpPr/>
          <p:nvPr/>
        </p:nvCxnSpPr>
        <p:spPr>
          <a:xfrm>
            <a:off x="2743200" y="1447800"/>
            <a:ext cx="3962400" cy="304800"/>
          </a:xfrm>
          <a:prstGeom prst="straightConnector1">
            <a:avLst/>
          </a:prstGeom>
          <a:noFill/>
          <a:ln w="19050" cap="flat" cmpd="sng">
            <a:solidFill>
              <a:srgbClr val="FF0000"/>
            </a:solidFill>
            <a:prstDash val="solid"/>
            <a:miter lim="800000"/>
            <a:headEnd type="none" w="med" len="med"/>
            <a:tailEnd type="triangle" w="med" len="med"/>
          </a:ln>
        </p:spPr>
      </p:cxnSp>
      <p:sp>
        <p:nvSpPr>
          <p:cNvPr id="301" name="Shape 301"/>
          <p:cNvSpPr txBox="1"/>
          <p:nvPr/>
        </p:nvSpPr>
        <p:spPr>
          <a:xfrm>
            <a:off x="539750" y="5300662"/>
            <a:ext cx="8137525" cy="6413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Times New Roman"/>
              <a:buNone/>
            </a:pPr>
            <a:r>
              <a:rPr lang="en-US" sz="1800" b="0" i="0" u="none">
                <a:solidFill>
                  <a:schemeClr val="dk1"/>
                </a:solidFill>
                <a:latin typeface="Times New Roman"/>
                <a:ea typeface="Times New Roman"/>
                <a:cs typeface="Times New Roman"/>
                <a:sym typeface="Times New Roman"/>
              </a:rPr>
              <a:t>P.S.     Электронды оқулықты пайдалану барысында Enter пернесін басу қажет емес маус нұсқағышын керекті объекті тұсында шерту жеткілікті. </a:t>
            </a:r>
            <a:endParaRPr/>
          </a:p>
        </p:txBody>
      </p:sp>
      <p:sp>
        <p:nvSpPr>
          <p:cNvPr id="302" name="Shape 302"/>
          <p:cNvSpPr txBox="1"/>
          <p:nvPr/>
        </p:nvSpPr>
        <p:spPr>
          <a:xfrm>
            <a:off x="714375" y="1000125"/>
            <a:ext cx="1500187" cy="369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1800"/>
              <a:buFont typeface="Arial"/>
              <a:buNone/>
            </a:pPr>
            <a:r>
              <a:rPr lang="en-US" sz="1800" b="1" i="0" u="none">
                <a:solidFill>
                  <a:srgbClr val="FF0000"/>
                </a:solidFill>
                <a:latin typeface="Arial"/>
                <a:ea typeface="Arial"/>
                <a:cs typeface="Arial"/>
                <a:sym typeface="Arial"/>
              </a:rPr>
              <a:t>Мазмұны:</a:t>
            </a:r>
            <a:endParaRPr/>
          </a:p>
        </p:txBody>
      </p:sp>
      <p:sp>
        <p:nvSpPr>
          <p:cNvPr id="303" name="Shape 303"/>
          <p:cNvSpPr txBox="1"/>
          <p:nvPr/>
        </p:nvSpPr>
        <p:spPr>
          <a:xfrm>
            <a:off x="7286625" y="1500187"/>
            <a:ext cx="1500187" cy="369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1800"/>
              <a:buFont typeface="Arial"/>
              <a:buNone/>
            </a:pPr>
            <a:r>
              <a:rPr lang="en-US" sz="1800" b="1" i="0" u="none">
                <a:solidFill>
                  <a:srgbClr val="FF0000"/>
                </a:solidFill>
                <a:latin typeface="Arial"/>
                <a:ea typeface="Arial"/>
                <a:cs typeface="Arial"/>
                <a:sym typeface="Arial"/>
              </a:rPr>
              <a:t>Міндеттері:</a:t>
            </a:r>
            <a:endParaRPr/>
          </a:p>
        </p:txBody>
      </p:sp>
      <p:sp>
        <p:nvSpPr>
          <p:cNvPr id="304" name="Shape 304"/>
          <p:cNvSpPr txBox="1"/>
          <p:nvPr/>
        </p:nvSpPr>
        <p:spPr>
          <a:xfrm>
            <a:off x="1214437" y="4429125"/>
            <a:ext cx="1500187" cy="369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1800"/>
              <a:buFont typeface="Arial"/>
              <a:buNone/>
            </a:pPr>
            <a:r>
              <a:rPr lang="en-US" sz="1800" b="1" i="0" u="none">
                <a:solidFill>
                  <a:srgbClr val="FF0000"/>
                </a:solidFill>
                <a:latin typeface="Arial"/>
                <a:ea typeface="Arial"/>
                <a:cs typeface="Arial"/>
                <a:sym typeface="Arial"/>
              </a:rPr>
              <a:t>Мақсаты:</a:t>
            </a:r>
            <a:endParaRPr/>
          </a:p>
        </p:txBody>
      </p:sp>
      <p:pic>
        <p:nvPicPr>
          <p:cNvPr id="305" name="Shape 305"/>
          <p:cNvPicPr preferRelativeResize="0"/>
          <p:nvPr/>
        </p:nvPicPr>
        <p:blipFill rotWithShape="1">
          <a:blip r:embed="rId7">
            <a:alphaModFix/>
          </a:blip>
          <a:srcRect/>
          <a:stretch/>
        </p:blipFill>
        <p:spPr>
          <a:xfrm>
            <a:off x="6429375" y="3500437"/>
            <a:ext cx="1000125" cy="650875"/>
          </a:xfrm>
          <a:prstGeom prst="rect">
            <a:avLst/>
          </a:prstGeom>
          <a:noFill/>
          <a:ln>
            <a:noFill/>
          </a:ln>
        </p:spPr>
      </p:pic>
      <p:sp>
        <p:nvSpPr>
          <p:cNvPr id="306" name="Shape 306"/>
          <p:cNvSpPr txBox="1"/>
          <p:nvPr/>
        </p:nvSpPr>
        <p:spPr>
          <a:xfrm>
            <a:off x="5857875" y="4214812"/>
            <a:ext cx="2286000" cy="369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C00000"/>
              </a:buClr>
              <a:buSzPts val="1800"/>
              <a:buFont typeface="Arial"/>
              <a:buNone/>
            </a:pPr>
            <a:r>
              <a:rPr lang="en-US" sz="1800" b="1" i="0" u="none">
                <a:solidFill>
                  <a:srgbClr val="C00000"/>
                </a:solidFill>
                <a:latin typeface="Arial"/>
                <a:ea typeface="Arial"/>
                <a:cs typeface="Arial"/>
                <a:sym typeface="Arial"/>
              </a:rPr>
              <a:t>Оқушы білуі тиіс</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3"/>
                                        </p:tgtEl>
                                        <p:attrNameLst>
                                          <p:attrName>style.visibility</p:attrName>
                                        </p:attrNameLst>
                                      </p:cBhvr>
                                      <p:to>
                                        <p:strVal val="visible"/>
                                      </p:to>
                                    </p:set>
                                    <p:animEffect transition="in" filter="fade">
                                      <p:cBhvr>
                                        <p:cTn id="7" dur="500"/>
                                        <p:tgtEl>
                                          <p:spTgt spid="29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94"/>
                                        </p:tgtEl>
                                        <p:attrNameLst>
                                          <p:attrName>style.visibility</p:attrName>
                                        </p:attrNameLst>
                                      </p:cBhvr>
                                      <p:to>
                                        <p:strVal val="visible"/>
                                      </p:to>
                                    </p:set>
                                    <p:animEffect transition="in" filter="fade">
                                      <p:cBhvr>
                                        <p:cTn id="11" dur="500"/>
                                        <p:tgtEl>
                                          <p:spTgt spid="29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99"/>
                                        </p:tgtEl>
                                        <p:attrNameLst>
                                          <p:attrName>style.visibility</p:attrName>
                                        </p:attrNameLst>
                                      </p:cBhvr>
                                      <p:to>
                                        <p:strVal val="visible"/>
                                      </p:to>
                                    </p:set>
                                    <p:animEffect transition="in" filter="fade">
                                      <p:cBhvr>
                                        <p:cTn id="15" dur="500"/>
                                        <p:tgtEl>
                                          <p:spTgt spid="29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00"/>
                                        </p:tgtEl>
                                        <p:attrNameLst>
                                          <p:attrName>style.visibility</p:attrName>
                                        </p:attrNameLst>
                                      </p:cBhvr>
                                      <p:to>
                                        <p:strVal val="visible"/>
                                      </p:to>
                                    </p:set>
                                    <p:animEffect transition="in" filter="fade">
                                      <p:cBhvr>
                                        <p:cTn id="19" dur="500"/>
                                        <p:tgtEl>
                                          <p:spTgt spid="300"/>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95"/>
                                        </p:tgtEl>
                                        <p:attrNameLst>
                                          <p:attrName>style.visibility</p:attrName>
                                        </p:attrNameLst>
                                      </p:cBhvr>
                                      <p:to>
                                        <p:strVal val="visible"/>
                                      </p:to>
                                    </p:set>
                                    <p:animEffect transition="in" filter="fade">
                                      <p:cBhvr>
                                        <p:cTn id="23" dur="500"/>
                                        <p:tgtEl>
                                          <p:spTgt spid="295"/>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96"/>
                                        </p:tgtEl>
                                        <p:attrNameLst>
                                          <p:attrName>style.visibility</p:attrName>
                                        </p:attrNameLst>
                                      </p:cBhvr>
                                      <p:to>
                                        <p:strVal val="visible"/>
                                      </p:to>
                                    </p:set>
                                    <p:animEffect transition="in" filter="fade">
                                      <p:cBhvr>
                                        <p:cTn id="27" dur="500"/>
                                        <p:tgtEl>
                                          <p:spTgt spid="296"/>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97"/>
                                        </p:tgtEl>
                                        <p:attrNameLst>
                                          <p:attrName>style.visibility</p:attrName>
                                        </p:attrNameLst>
                                      </p:cBhvr>
                                      <p:to>
                                        <p:strVal val="visible"/>
                                      </p:to>
                                    </p:set>
                                    <p:animEffect transition="in" filter="fade">
                                      <p:cBhvr>
                                        <p:cTn id="31" dur="500"/>
                                        <p:tgtEl>
                                          <p:spTgt spid="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Shape 400"/>
          <p:cNvSpPr txBox="1">
            <a:spLocks noGrp="1"/>
          </p:cNvSpPr>
          <p:nvPr>
            <p:ph type="title"/>
          </p:nvPr>
        </p:nvSpPr>
        <p:spPr>
          <a:xfrm>
            <a:off x="685800" y="196850"/>
            <a:ext cx="7772400" cy="94615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99"/>
              </a:buClr>
              <a:buSzPts val="2800"/>
              <a:buFont typeface="Arial"/>
              <a:buNone/>
            </a:pPr>
            <a:r>
              <a:rPr lang="en-US" sz="2800" b="1" i="1" u="none" strike="noStrike" cap="none">
                <a:solidFill>
                  <a:srgbClr val="000099"/>
                </a:solidFill>
                <a:latin typeface="Arial"/>
                <a:ea typeface="Arial"/>
                <a:cs typeface="Arial"/>
                <a:sym typeface="Arial"/>
              </a:rPr>
              <a:t>ТОПОЛОГИЯ </a:t>
            </a:r>
            <a:r>
              <a:rPr lang="en-US" sz="2800" b="1" i="1" u="none" strike="noStrike" cap="none">
                <a:solidFill>
                  <a:srgbClr val="000099"/>
                </a:solidFill>
                <a:latin typeface="Times"/>
                <a:ea typeface="Times"/>
                <a:cs typeface="Times"/>
                <a:sym typeface="Times"/>
              </a:rPr>
              <a:t>(БАЙЛАНЫСУ ТӘСІЛІ) БОЙЫНША ЖЕЛІЛЕРДІҢ ЖІКТЕЛУІ:</a:t>
            </a:r>
            <a:endParaRPr/>
          </a:p>
        </p:txBody>
      </p:sp>
      <p:grpSp>
        <p:nvGrpSpPr>
          <p:cNvPr id="401" name="Shape 401"/>
          <p:cNvGrpSpPr/>
          <p:nvPr/>
        </p:nvGrpSpPr>
        <p:grpSpPr>
          <a:xfrm>
            <a:off x="685800" y="1600200"/>
            <a:ext cx="3657600" cy="2571750"/>
            <a:chOff x="914400" y="1752600"/>
            <a:chExt cx="3657600" cy="2571750"/>
          </a:xfrm>
        </p:grpSpPr>
        <p:cxnSp>
          <p:nvCxnSpPr>
            <p:cNvPr id="402" name="Shape 402"/>
            <p:cNvCxnSpPr/>
            <p:nvPr/>
          </p:nvCxnSpPr>
          <p:spPr>
            <a:xfrm>
              <a:off x="1524000" y="2628900"/>
              <a:ext cx="2743200" cy="0"/>
            </a:xfrm>
            <a:prstGeom prst="straightConnector1">
              <a:avLst/>
            </a:prstGeom>
            <a:noFill/>
            <a:ln w="38100" cap="flat" cmpd="sng">
              <a:solidFill>
                <a:srgbClr val="000000"/>
              </a:solidFill>
              <a:prstDash val="solid"/>
              <a:miter lim="800000"/>
              <a:headEnd type="none" w="med" len="med"/>
              <a:tailEnd type="none" w="med" len="med"/>
            </a:ln>
          </p:spPr>
        </p:cxnSp>
        <p:cxnSp>
          <p:nvCxnSpPr>
            <p:cNvPr id="403" name="Shape 403"/>
            <p:cNvCxnSpPr/>
            <p:nvPr/>
          </p:nvCxnSpPr>
          <p:spPr>
            <a:xfrm>
              <a:off x="1981200" y="2400300"/>
              <a:ext cx="0" cy="228600"/>
            </a:xfrm>
            <a:prstGeom prst="straightConnector1">
              <a:avLst/>
            </a:prstGeom>
            <a:noFill/>
            <a:ln w="38100" cap="flat" cmpd="sng">
              <a:solidFill>
                <a:srgbClr val="000000"/>
              </a:solidFill>
              <a:prstDash val="solid"/>
              <a:miter lim="800000"/>
              <a:headEnd type="none" w="med" len="med"/>
              <a:tailEnd type="none" w="med" len="med"/>
            </a:ln>
          </p:spPr>
        </p:cxnSp>
        <p:cxnSp>
          <p:nvCxnSpPr>
            <p:cNvPr id="404" name="Shape 404"/>
            <p:cNvCxnSpPr/>
            <p:nvPr/>
          </p:nvCxnSpPr>
          <p:spPr>
            <a:xfrm>
              <a:off x="2895600" y="2362200"/>
              <a:ext cx="0" cy="266700"/>
            </a:xfrm>
            <a:prstGeom prst="straightConnector1">
              <a:avLst/>
            </a:prstGeom>
            <a:noFill/>
            <a:ln w="38100" cap="flat" cmpd="sng">
              <a:solidFill>
                <a:srgbClr val="000000"/>
              </a:solidFill>
              <a:prstDash val="solid"/>
              <a:miter lim="800000"/>
              <a:headEnd type="none" w="med" len="med"/>
              <a:tailEnd type="none" w="med" len="med"/>
            </a:ln>
          </p:spPr>
        </p:cxnSp>
        <p:cxnSp>
          <p:nvCxnSpPr>
            <p:cNvPr id="405" name="Shape 405"/>
            <p:cNvCxnSpPr/>
            <p:nvPr/>
          </p:nvCxnSpPr>
          <p:spPr>
            <a:xfrm>
              <a:off x="3810000" y="2400300"/>
              <a:ext cx="0" cy="228600"/>
            </a:xfrm>
            <a:prstGeom prst="straightConnector1">
              <a:avLst/>
            </a:prstGeom>
            <a:noFill/>
            <a:ln w="38100" cap="flat" cmpd="sng">
              <a:solidFill>
                <a:srgbClr val="000000"/>
              </a:solidFill>
              <a:prstDash val="solid"/>
              <a:miter lim="800000"/>
              <a:headEnd type="none" w="med" len="med"/>
              <a:tailEnd type="none" w="med" len="med"/>
            </a:ln>
          </p:spPr>
        </p:cxnSp>
        <p:cxnSp>
          <p:nvCxnSpPr>
            <p:cNvPr id="406" name="Shape 406"/>
            <p:cNvCxnSpPr/>
            <p:nvPr/>
          </p:nvCxnSpPr>
          <p:spPr>
            <a:xfrm>
              <a:off x="2438400" y="2628900"/>
              <a:ext cx="0" cy="228600"/>
            </a:xfrm>
            <a:prstGeom prst="straightConnector1">
              <a:avLst/>
            </a:prstGeom>
            <a:noFill/>
            <a:ln w="38100" cap="flat" cmpd="sng">
              <a:solidFill>
                <a:srgbClr val="000000"/>
              </a:solidFill>
              <a:prstDash val="solid"/>
              <a:miter lim="800000"/>
              <a:headEnd type="none" w="med" len="med"/>
              <a:tailEnd type="none" w="med" len="med"/>
            </a:ln>
          </p:spPr>
        </p:cxnSp>
        <p:cxnSp>
          <p:nvCxnSpPr>
            <p:cNvPr id="407" name="Shape 407"/>
            <p:cNvCxnSpPr/>
            <p:nvPr/>
          </p:nvCxnSpPr>
          <p:spPr>
            <a:xfrm>
              <a:off x="3352800" y="2628900"/>
              <a:ext cx="0" cy="228600"/>
            </a:xfrm>
            <a:prstGeom prst="straightConnector1">
              <a:avLst/>
            </a:prstGeom>
            <a:noFill/>
            <a:ln w="38100" cap="flat" cmpd="sng">
              <a:solidFill>
                <a:srgbClr val="000000"/>
              </a:solidFill>
              <a:prstDash val="solid"/>
              <a:miter lim="800000"/>
              <a:headEnd type="none" w="med" len="med"/>
              <a:tailEnd type="none" w="med" len="med"/>
            </a:ln>
          </p:spPr>
        </p:cxnSp>
        <p:sp>
          <p:nvSpPr>
            <p:cNvPr id="408" name="Shape 408"/>
            <p:cNvSpPr txBox="1"/>
            <p:nvPr/>
          </p:nvSpPr>
          <p:spPr>
            <a:xfrm>
              <a:off x="914400" y="1981200"/>
              <a:ext cx="5334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Times New Roman"/>
                <a:buNone/>
              </a:pPr>
              <a:r>
                <a:rPr lang="en-US" sz="2400" b="1" i="0" u="none">
                  <a:solidFill>
                    <a:schemeClr val="dk1"/>
                  </a:solidFill>
                  <a:latin typeface="Times New Roman"/>
                  <a:ea typeface="Times New Roman"/>
                  <a:cs typeface="Times New Roman"/>
                  <a:sym typeface="Times New Roman"/>
                </a:rPr>
                <a:t>1.</a:t>
              </a:r>
              <a:endParaRPr/>
            </a:p>
          </p:txBody>
        </p:sp>
        <p:pic>
          <p:nvPicPr>
            <p:cNvPr id="409" name="Shape 409" descr="Computer"/>
            <p:cNvPicPr preferRelativeResize="0"/>
            <p:nvPr/>
          </p:nvPicPr>
          <p:blipFill rotWithShape="1">
            <a:blip r:embed="rId3">
              <a:alphaModFix/>
            </a:blip>
            <a:srcRect/>
            <a:stretch/>
          </p:blipFill>
          <p:spPr>
            <a:xfrm>
              <a:off x="1600200" y="1752600"/>
              <a:ext cx="628650" cy="628650"/>
            </a:xfrm>
            <a:prstGeom prst="rect">
              <a:avLst/>
            </a:prstGeom>
            <a:noFill/>
            <a:ln>
              <a:noFill/>
            </a:ln>
          </p:spPr>
        </p:pic>
        <p:pic>
          <p:nvPicPr>
            <p:cNvPr id="410" name="Shape 410" descr="Computer"/>
            <p:cNvPicPr preferRelativeResize="0"/>
            <p:nvPr/>
          </p:nvPicPr>
          <p:blipFill rotWithShape="1">
            <a:blip r:embed="rId3">
              <a:alphaModFix/>
            </a:blip>
            <a:srcRect/>
            <a:stretch/>
          </p:blipFill>
          <p:spPr>
            <a:xfrm>
              <a:off x="2514600" y="1752600"/>
              <a:ext cx="628650" cy="628650"/>
            </a:xfrm>
            <a:prstGeom prst="rect">
              <a:avLst/>
            </a:prstGeom>
            <a:noFill/>
            <a:ln>
              <a:noFill/>
            </a:ln>
          </p:spPr>
        </p:pic>
        <p:pic>
          <p:nvPicPr>
            <p:cNvPr id="411" name="Shape 411" descr="Computer"/>
            <p:cNvPicPr preferRelativeResize="0"/>
            <p:nvPr/>
          </p:nvPicPr>
          <p:blipFill rotWithShape="1">
            <a:blip r:embed="rId3">
              <a:alphaModFix/>
            </a:blip>
            <a:srcRect/>
            <a:stretch/>
          </p:blipFill>
          <p:spPr>
            <a:xfrm>
              <a:off x="3505200" y="1752600"/>
              <a:ext cx="628650" cy="628650"/>
            </a:xfrm>
            <a:prstGeom prst="rect">
              <a:avLst/>
            </a:prstGeom>
            <a:noFill/>
            <a:ln>
              <a:noFill/>
            </a:ln>
          </p:spPr>
        </p:pic>
        <p:pic>
          <p:nvPicPr>
            <p:cNvPr id="412" name="Shape 412" descr="Computer"/>
            <p:cNvPicPr preferRelativeResize="0"/>
            <p:nvPr/>
          </p:nvPicPr>
          <p:blipFill rotWithShape="1">
            <a:blip r:embed="rId3">
              <a:alphaModFix/>
            </a:blip>
            <a:srcRect/>
            <a:stretch/>
          </p:blipFill>
          <p:spPr>
            <a:xfrm>
              <a:off x="2133600" y="2819400"/>
              <a:ext cx="628650" cy="628650"/>
            </a:xfrm>
            <a:prstGeom prst="rect">
              <a:avLst/>
            </a:prstGeom>
            <a:noFill/>
            <a:ln>
              <a:noFill/>
            </a:ln>
          </p:spPr>
        </p:pic>
        <p:pic>
          <p:nvPicPr>
            <p:cNvPr id="413" name="Shape 413" descr="Computer"/>
            <p:cNvPicPr preferRelativeResize="0"/>
            <p:nvPr/>
          </p:nvPicPr>
          <p:blipFill rotWithShape="1">
            <a:blip r:embed="rId3">
              <a:alphaModFix/>
            </a:blip>
            <a:srcRect/>
            <a:stretch/>
          </p:blipFill>
          <p:spPr>
            <a:xfrm>
              <a:off x="3124200" y="2819400"/>
              <a:ext cx="628650" cy="628650"/>
            </a:xfrm>
            <a:prstGeom prst="rect">
              <a:avLst/>
            </a:prstGeom>
            <a:noFill/>
            <a:ln>
              <a:noFill/>
            </a:ln>
          </p:spPr>
        </p:pic>
        <p:sp>
          <p:nvSpPr>
            <p:cNvPr id="414" name="Shape 414"/>
            <p:cNvSpPr txBox="1"/>
            <p:nvPr/>
          </p:nvSpPr>
          <p:spPr>
            <a:xfrm>
              <a:off x="1219200" y="3429000"/>
              <a:ext cx="3352800" cy="8953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99"/>
                </a:buClr>
                <a:buSzPts val="2400"/>
                <a:buFont typeface="Times"/>
                <a:buNone/>
              </a:pPr>
              <a:r>
                <a:rPr lang="en-US" sz="2400" b="1" i="1" u="none">
                  <a:solidFill>
                    <a:srgbClr val="000099"/>
                  </a:solidFill>
                  <a:latin typeface="Times"/>
                  <a:ea typeface="Times"/>
                  <a:cs typeface="Times"/>
                  <a:sym typeface="Times"/>
                </a:rPr>
                <a:t>Шиналық топология;</a:t>
              </a:r>
              <a:r>
                <a:rPr lang="en-US" sz="2400" b="0" i="1" u="none">
                  <a:solidFill>
                    <a:srgbClr val="000099"/>
                  </a:solidFill>
                  <a:latin typeface="Times"/>
                  <a:ea typeface="Times"/>
                  <a:cs typeface="Times"/>
                  <a:sym typeface="Times"/>
                </a:rPr>
                <a:t>  </a:t>
              </a:r>
              <a:endParaRPr/>
            </a:p>
            <a:p>
              <a:pPr marL="0" marR="0" lvl="0" indent="0" algn="l" rtl="0">
                <a:lnSpc>
                  <a:spcPct val="100000"/>
                </a:lnSpc>
                <a:spcBef>
                  <a:spcPts val="0"/>
                </a:spcBef>
                <a:spcAft>
                  <a:spcPts val="0"/>
                </a:spcAft>
                <a:buNone/>
              </a:pPr>
              <a:endParaRPr sz="2400" b="0" i="1" u="none">
                <a:solidFill>
                  <a:srgbClr val="000099"/>
                </a:solidFill>
                <a:latin typeface="Times"/>
                <a:ea typeface="Times"/>
                <a:cs typeface="Times"/>
                <a:sym typeface="Times"/>
              </a:endParaRPr>
            </a:p>
          </p:txBody>
        </p:sp>
      </p:grpSp>
      <p:grpSp>
        <p:nvGrpSpPr>
          <p:cNvPr id="415" name="Shape 415"/>
          <p:cNvGrpSpPr/>
          <p:nvPr/>
        </p:nvGrpSpPr>
        <p:grpSpPr>
          <a:xfrm>
            <a:off x="5029200" y="1219200"/>
            <a:ext cx="3200400" cy="2667000"/>
            <a:chOff x="5105400" y="1447800"/>
            <a:chExt cx="3200400" cy="2667000"/>
          </a:xfrm>
        </p:grpSpPr>
        <p:sp>
          <p:nvSpPr>
            <p:cNvPr id="416" name="Shape 416"/>
            <p:cNvSpPr/>
            <p:nvPr/>
          </p:nvSpPr>
          <p:spPr>
            <a:xfrm>
              <a:off x="6019800" y="1866900"/>
              <a:ext cx="1600200" cy="1485900"/>
            </a:xfrm>
            <a:prstGeom prst="ellipse">
              <a:avLst/>
            </a:prstGeom>
            <a:noFill/>
            <a:ln w="38100"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17" name="Shape 417"/>
            <p:cNvSpPr txBox="1"/>
            <p:nvPr/>
          </p:nvSpPr>
          <p:spPr>
            <a:xfrm>
              <a:off x="5105400" y="1981200"/>
              <a:ext cx="6096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Times New Roman"/>
                <a:buNone/>
              </a:pPr>
              <a:r>
                <a:rPr lang="en-US" sz="2400" b="1" i="0" u="none">
                  <a:solidFill>
                    <a:schemeClr val="dk1"/>
                  </a:solidFill>
                  <a:latin typeface="Times New Roman"/>
                  <a:ea typeface="Times New Roman"/>
                  <a:cs typeface="Times New Roman"/>
                  <a:sym typeface="Times New Roman"/>
                </a:rPr>
                <a:t>2.</a:t>
              </a:r>
              <a:endParaRPr/>
            </a:p>
          </p:txBody>
        </p:sp>
        <p:pic>
          <p:nvPicPr>
            <p:cNvPr id="418" name="Shape 418" descr="Computer"/>
            <p:cNvPicPr preferRelativeResize="0"/>
            <p:nvPr/>
          </p:nvPicPr>
          <p:blipFill rotWithShape="1">
            <a:blip r:embed="rId3">
              <a:alphaModFix/>
            </a:blip>
            <a:srcRect/>
            <a:stretch/>
          </p:blipFill>
          <p:spPr>
            <a:xfrm>
              <a:off x="6477000" y="1447800"/>
              <a:ext cx="628650" cy="628650"/>
            </a:xfrm>
            <a:prstGeom prst="rect">
              <a:avLst/>
            </a:prstGeom>
            <a:noFill/>
            <a:ln>
              <a:noFill/>
            </a:ln>
          </p:spPr>
        </p:pic>
        <p:pic>
          <p:nvPicPr>
            <p:cNvPr id="419" name="Shape 419" descr="Computer"/>
            <p:cNvPicPr preferRelativeResize="0"/>
            <p:nvPr/>
          </p:nvPicPr>
          <p:blipFill rotWithShape="1">
            <a:blip r:embed="rId3">
              <a:alphaModFix/>
            </a:blip>
            <a:srcRect/>
            <a:stretch/>
          </p:blipFill>
          <p:spPr>
            <a:xfrm>
              <a:off x="7239000" y="2057400"/>
              <a:ext cx="628650" cy="628650"/>
            </a:xfrm>
            <a:prstGeom prst="rect">
              <a:avLst/>
            </a:prstGeom>
            <a:noFill/>
            <a:ln>
              <a:noFill/>
            </a:ln>
          </p:spPr>
        </p:pic>
        <p:pic>
          <p:nvPicPr>
            <p:cNvPr id="420" name="Shape 420" descr="Computer"/>
            <p:cNvPicPr preferRelativeResize="0"/>
            <p:nvPr/>
          </p:nvPicPr>
          <p:blipFill rotWithShape="1">
            <a:blip r:embed="rId3">
              <a:alphaModFix/>
            </a:blip>
            <a:srcRect/>
            <a:stretch/>
          </p:blipFill>
          <p:spPr>
            <a:xfrm>
              <a:off x="5715000" y="2057400"/>
              <a:ext cx="628650" cy="628650"/>
            </a:xfrm>
            <a:prstGeom prst="rect">
              <a:avLst/>
            </a:prstGeom>
            <a:noFill/>
            <a:ln>
              <a:noFill/>
            </a:ln>
          </p:spPr>
        </p:pic>
        <p:pic>
          <p:nvPicPr>
            <p:cNvPr id="421" name="Shape 421" descr="Computer"/>
            <p:cNvPicPr preferRelativeResize="0"/>
            <p:nvPr/>
          </p:nvPicPr>
          <p:blipFill rotWithShape="1">
            <a:blip r:embed="rId3">
              <a:alphaModFix/>
            </a:blip>
            <a:srcRect/>
            <a:stretch/>
          </p:blipFill>
          <p:spPr>
            <a:xfrm>
              <a:off x="6019800" y="2895600"/>
              <a:ext cx="628650" cy="628650"/>
            </a:xfrm>
            <a:prstGeom prst="rect">
              <a:avLst/>
            </a:prstGeom>
            <a:noFill/>
            <a:ln>
              <a:noFill/>
            </a:ln>
          </p:spPr>
        </p:pic>
        <p:pic>
          <p:nvPicPr>
            <p:cNvPr id="422" name="Shape 422" descr="Computer"/>
            <p:cNvPicPr preferRelativeResize="0"/>
            <p:nvPr/>
          </p:nvPicPr>
          <p:blipFill rotWithShape="1">
            <a:blip r:embed="rId3">
              <a:alphaModFix/>
            </a:blip>
            <a:srcRect/>
            <a:stretch/>
          </p:blipFill>
          <p:spPr>
            <a:xfrm>
              <a:off x="7086600" y="2895600"/>
              <a:ext cx="628650" cy="628650"/>
            </a:xfrm>
            <a:prstGeom prst="rect">
              <a:avLst/>
            </a:prstGeom>
            <a:noFill/>
            <a:ln>
              <a:noFill/>
            </a:ln>
          </p:spPr>
        </p:pic>
        <p:sp>
          <p:nvSpPr>
            <p:cNvPr id="423" name="Shape 423"/>
            <p:cNvSpPr txBox="1"/>
            <p:nvPr/>
          </p:nvSpPr>
          <p:spPr>
            <a:xfrm>
              <a:off x="5334000" y="3657600"/>
              <a:ext cx="29718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99"/>
                </a:buClr>
                <a:buSzPts val="2400"/>
                <a:buFont typeface="Times"/>
                <a:buNone/>
              </a:pPr>
              <a:r>
                <a:rPr lang="en-US" sz="2400" b="1" i="1" u="none">
                  <a:solidFill>
                    <a:srgbClr val="000099"/>
                  </a:solidFill>
                  <a:latin typeface="Times"/>
                  <a:ea typeface="Times"/>
                  <a:cs typeface="Times"/>
                  <a:sym typeface="Times"/>
                </a:rPr>
                <a:t>Сақина топологиясы;</a:t>
              </a:r>
              <a:endParaRPr/>
            </a:p>
          </p:txBody>
        </p:sp>
      </p:grpSp>
      <p:grpSp>
        <p:nvGrpSpPr>
          <p:cNvPr id="424" name="Shape 424"/>
          <p:cNvGrpSpPr/>
          <p:nvPr/>
        </p:nvGrpSpPr>
        <p:grpSpPr>
          <a:xfrm>
            <a:off x="762000" y="3886200"/>
            <a:ext cx="3130549" cy="2743200"/>
            <a:chOff x="1066800" y="3886200"/>
            <a:chExt cx="3130549" cy="2743200"/>
          </a:xfrm>
        </p:grpSpPr>
        <p:cxnSp>
          <p:nvCxnSpPr>
            <p:cNvPr id="425" name="Shape 425"/>
            <p:cNvCxnSpPr/>
            <p:nvPr/>
          </p:nvCxnSpPr>
          <p:spPr>
            <a:xfrm>
              <a:off x="2667000" y="4419600"/>
              <a:ext cx="0" cy="457200"/>
            </a:xfrm>
            <a:prstGeom prst="straightConnector1">
              <a:avLst/>
            </a:prstGeom>
            <a:noFill/>
            <a:ln w="28575" cap="flat" cmpd="sng">
              <a:solidFill>
                <a:srgbClr val="000000"/>
              </a:solidFill>
              <a:prstDash val="solid"/>
              <a:miter lim="800000"/>
              <a:headEnd type="none" w="med" len="med"/>
              <a:tailEnd type="none" w="med" len="med"/>
            </a:ln>
          </p:spPr>
        </p:cxnSp>
        <p:cxnSp>
          <p:nvCxnSpPr>
            <p:cNvPr id="426" name="Shape 426"/>
            <p:cNvCxnSpPr/>
            <p:nvPr/>
          </p:nvCxnSpPr>
          <p:spPr>
            <a:xfrm>
              <a:off x="1905000" y="4953000"/>
              <a:ext cx="533400" cy="152400"/>
            </a:xfrm>
            <a:prstGeom prst="straightConnector1">
              <a:avLst/>
            </a:prstGeom>
            <a:noFill/>
            <a:ln w="28575" cap="flat" cmpd="sng">
              <a:solidFill>
                <a:srgbClr val="000000"/>
              </a:solidFill>
              <a:prstDash val="solid"/>
              <a:miter lim="800000"/>
              <a:headEnd type="none" w="med" len="med"/>
              <a:tailEnd type="none" w="med" len="med"/>
            </a:ln>
          </p:spPr>
        </p:cxnSp>
        <p:cxnSp>
          <p:nvCxnSpPr>
            <p:cNvPr id="427" name="Shape 427"/>
            <p:cNvCxnSpPr/>
            <p:nvPr/>
          </p:nvCxnSpPr>
          <p:spPr>
            <a:xfrm rot="10800000" flipH="1">
              <a:off x="2133600" y="5219700"/>
              <a:ext cx="419100" cy="419100"/>
            </a:xfrm>
            <a:prstGeom prst="straightConnector1">
              <a:avLst/>
            </a:prstGeom>
            <a:noFill/>
            <a:ln w="28575" cap="flat" cmpd="sng">
              <a:solidFill>
                <a:srgbClr val="000000"/>
              </a:solidFill>
              <a:prstDash val="solid"/>
              <a:miter lim="800000"/>
              <a:headEnd type="none" w="med" len="med"/>
              <a:tailEnd type="none" w="med" len="med"/>
            </a:ln>
          </p:spPr>
        </p:cxnSp>
        <p:cxnSp>
          <p:nvCxnSpPr>
            <p:cNvPr id="428" name="Shape 428"/>
            <p:cNvCxnSpPr/>
            <p:nvPr/>
          </p:nvCxnSpPr>
          <p:spPr>
            <a:xfrm rot="10800000">
              <a:off x="2781300" y="5219700"/>
              <a:ext cx="342900" cy="342900"/>
            </a:xfrm>
            <a:prstGeom prst="straightConnector1">
              <a:avLst/>
            </a:prstGeom>
            <a:noFill/>
            <a:ln w="28575" cap="flat" cmpd="sng">
              <a:solidFill>
                <a:srgbClr val="000000"/>
              </a:solidFill>
              <a:prstDash val="solid"/>
              <a:miter lim="800000"/>
              <a:headEnd type="none" w="med" len="med"/>
              <a:tailEnd type="none" w="med" len="med"/>
            </a:ln>
          </p:spPr>
        </p:cxnSp>
        <p:cxnSp>
          <p:nvCxnSpPr>
            <p:cNvPr id="429" name="Shape 429"/>
            <p:cNvCxnSpPr/>
            <p:nvPr/>
          </p:nvCxnSpPr>
          <p:spPr>
            <a:xfrm flipH="1">
              <a:off x="2895600" y="4991100"/>
              <a:ext cx="457200" cy="114300"/>
            </a:xfrm>
            <a:prstGeom prst="straightConnector1">
              <a:avLst/>
            </a:prstGeom>
            <a:noFill/>
            <a:ln w="28575" cap="flat" cmpd="sng">
              <a:solidFill>
                <a:srgbClr val="000000"/>
              </a:solidFill>
              <a:prstDash val="solid"/>
              <a:miter lim="800000"/>
              <a:headEnd type="none" w="med" len="med"/>
              <a:tailEnd type="none" w="med" len="med"/>
            </a:ln>
          </p:spPr>
        </p:cxnSp>
        <p:sp>
          <p:nvSpPr>
            <p:cNvPr id="430" name="Shape 430"/>
            <p:cNvSpPr txBox="1"/>
            <p:nvPr/>
          </p:nvSpPr>
          <p:spPr>
            <a:xfrm>
              <a:off x="1066800" y="4114800"/>
              <a:ext cx="5334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Times New Roman"/>
                <a:buNone/>
              </a:pPr>
              <a:r>
                <a:rPr lang="en-US" sz="2400" b="1" i="0" u="none">
                  <a:solidFill>
                    <a:schemeClr val="dk1"/>
                  </a:solidFill>
                  <a:latin typeface="Times New Roman"/>
                  <a:ea typeface="Times New Roman"/>
                  <a:cs typeface="Times New Roman"/>
                  <a:sym typeface="Times New Roman"/>
                </a:rPr>
                <a:t>3.</a:t>
              </a:r>
              <a:endParaRPr/>
            </a:p>
          </p:txBody>
        </p:sp>
        <p:sp>
          <p:nvSpPr>
            <p:cNvPr id="431" name="Shape 431"/>
            <p:cNvSpPr txBox="1"/>
            <p:nvPr/>
          </p:nvSpPr>
          <p:spPr>
            <a:xfrm>
              <a:off x="1119187" y="6172200"/>
              <a:ext cx="3078162"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99"/>
                </a:buClr>
                <a:buSzPts val="2400"/>
                <a:buFont typeface="Times"/>
                <a:buNone/>
              </a:pPr>
              <a:r>
                <a:rPr lang="en-US" sz="2400" b="1" i="1" u="none">
                  <a:solidFill>
                    <a:srgbClr val="000099"/>
                  </a:solidFill>
                  <a:latin typeface="Times"/>
                  <a:ea typeface="Times"/>
                  <a:cs typeface="Times"/>
                  <a:sym typeface="Times"/>
                </a:rPr>
                <a:t>Жұлдыз топологиясы;</a:t>
              </a:r>
              <a:endParaRPr/>
            </a:p>
          </p:txBody>
        </p:sp>
        <p:pic>
          <p:nvPicPr>
            <p:cNvPr id="432" name="Shape 432" descr="Computer"/>
            <p:cNvPicPr preferRelativeResize="0"/>
            <p:nvPr/>
          </p:nvPicPr>
          <p:blipFill rotWithShape="1">
            <a:blip r:embed="rId3">
              <a:alphaModFix/>
            </a:blip>
            <a:srcRect/>
            <a:stretch/>
          </p:blipFill>
          <p:spPr>
            <a:xfrm>
              <a:off x="2362200" y="3886200"/>
              <a:ext cx="628650" cy="628650"/>
            </a:xfrm>
            <a:prstGeom prst="rect">
              <a:avLst/>
            </a:prstGeom>
            <a:noFill/>
            <a:ln>
              <a:noFill/>
            </a:ln>
          </p:spPr>
        </p:pic>
        <p:pic>
          <p:nvPicPr>
            <p:cNvPr id="433" name="Shape 433" descr="Computer"/>
            <p:cNvPicPr preferRelativeResize="0"/>
            <p:nvPr/>
          </p:nvPicPr>
          <p:blipFill rotWithShape="1">
            <a:blip r:embed="rId3">
              <a:alphaModFix/>
            </a:blip>
            <a:srcRect/>
            <a:stretch/>
          </p:blipFill>
          <p:spPr>
            <a:xfrm>
              <a:off x="3352800" y="4419600"/>
              <a:ext cx="628650" cy="628650"/>
            </a:xfrm>
            <a:prstGeom prst="rect">
              <a:avLst/>
            </a:prstGeom>
            <a:noFill/>
            <a:ln>
              <a:noFill/>
            </a:ln>
          </p:spPr>
        </p:pic>
        <p:pic>
          <p:nvPicPr>
            <p:cNvPr id="434" name="Shape 434" descr="Computer"/>
            <p:cNvPicPr preferRelativeResize="0"/>
            <p:nvPr/>
          </p:nvPicPr>
          <p:blipFill rotWithShape="1">
            <a:blip r:embed="rId3">
              <a:alphaModFix/>
            </a:blip>
            <a:srcRect/>
            <a:stretch/>
          </p:blipFill>
          <p:spPr>
            <a:xfrm>
              <a:off x="3048000" y="5257800"/>
              <a:ext cx="628650" cy="628650"/>
            </a:xfrm>
            <a:prstGeom prst="rect">
              <a:avLst/>
            </a:prstGeom>
            <a:noFill/>
            <a:ln>
              <a:noFill/>
            </a:ln>
          </p:spPr>
        </p:pic>
        <p:pic>
          <p:nvPicPr>
            <p:cNvPr id="435" name="Shape 435" descr="Computer"/>
            <p:cNvPicPr preferRelativeResize="0"/>
            <p:nvPr/>
          </p:nvPicPr>
          <p:blipFill rotWithShape="1">
            <a:blip r:embed="rId3">
              <a:alphaModFix/>
            </a:blip>
            <a:srcRect/>
            <a:stretch/>
          </p:blipFill>
          <p:spPr>
            <a:xfrm>
              <a:off x="1600200" y="5257800"/>
              <a:ext cx="628650" cy="628650"/>
            </a:xfrm>
            <a:prstGeom prst="rect">
              <a:avLst/>
            </a:prstGeom>
            <a:noFill/>
            <a:ln>
              <a:noFill/>
            </a:ln>
          </p:spPr>
        </p:pic>
        <p:pic>
          <p:nvPicPr>
            <p:cNvPr id="436" name="Shape 436" descr="Computer"/>
            <p:cNvPicPr preferRelativeResize="0"/>
            <p:nvPr/>
          </p:nvPicPr>
          <p:blipFill rotWithShape="1">
            <a:blip r:embed="rId3">
              <a:alphaModFix/>
            </a:blip>
            <a:srcRect/>
            <a:stretch/>
          </p:blipFill>
          <p:spPr>
            <a:xfrm>
              <a:off x="1524000" y="4343400"/>
              <a:ext cx="628650" cy="628650"/>
            </a:xfrm>
            <a:prstGeom prst="rect">
              <a:avLst/>
            </a:prstGeom>
            <a:noFill/>
            <a:ln>
              <a:noFill/>
            </a:ln>
          </p:spPr>
        </p:pic>
        <p:pic>
          <p:nvPicPr>
            <p:cNvPr id="437" name="Shape 437" descr="Computer"/>
            <p:cNvPicPr preferRelativeResize="0"/>
            <p:nvPr/>
          </p:nvPicPr>
          <p:blipFill rotWithShape="1">
            <a:blip r:embed="rId3">
              <a:alphaModFix/>
            </a:blip>
            <a:srcRect/>
            <a:stretch/>
          </p:blipFill>
          <p:spPr>
            <a:xfrm>
              <a:off x="2362200" y="4724400"/>
              <a:ext cx="628650" cy="628650"/>
            </a:xfrm>
            <a:prstGeom prst="rect">
              <a:avLst/>
            </a:prstGeom>
            <a:noFill/>
            <a:ln>
              <a:noFill/>
            </a:ln>
          </p:spPr>
        </p:pic>
      </p:grpSp>
      <p:grpSp>
        <p:nvGrpSpPr>
          <p:cNvPr id="438" name="Shape 438"/>
          <p:cNvGrpSpPr/>
          <p:nvPr/>
        </p:nvGrpSpPr>
        <p:grpSpPr>
          <a:xfrm>
            <a:off x="5029200" y="3962400"/>
            <a:ext cx="4083050" cy="2667000"/>
            <a:chOff x="5029200" y="3886200"/>
            <a:chExt cx="4083050" cy="2667000"/>
          </a:xfrm>
        </p:grpSpPr>
        <p:sp>
          <p:nvSpPr>
            <p:cNvPr id="439" name="Shape 439"/>
            <p:cNvSpPr txBox="1"/>
            <p:nvPr/>
          </p:nvSpPr>
          <p:spPr>
            <a:xfrm>
              <a:off x="5105400" y="4114800"/>
              <a:ext cx="4572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Times New Roman"/>
                <a:buNone/>
              </a:pPr>
              <a:r>
                <a:rPr lang="en-US" sz="2400" b="1" i="0" u="none">
                  <a:solidFill>
                    <a:schemeClr val="dk1"/>
                  </a:solidFill>
                  <a:latin typeface="Times New Roman"/>
                  <a:ea typeface="Times New Roman"/>
                  <a:cs typeface="Times New Roman"/>
                  <a:sym typeface="Times New Roman"/>
                </a:rPr>
                <a:t>4.</a:t>
              </a:r>
              <a:endParaRPr/>
            </a:p>
          </p:txBody>
        </p:sp>
        <p:cxnSp>
          <p:nvCxnSpPr>
            <p:cNvPr id="440" name="Shape 440"/>
            <p:cNvCxnSpPr/>
            <p:nvPr/>
          </p:nvCxnSpPr>
          <p:spPr>
            <a:xfrm flipH="1">
              <a:off x="6324600" y="4495800"/>
              <a:ext cx="342900" cy="342900"/>
            </a:xfrm>
            <a:prstGeom prst="straightConnector1">
              <a:avLst/>
            </a:prstGeom>
            <a:noFill/>
            <a:ln w="38100" cap="flat" cmpd="sng">
              <a:solidFill>
                <a:srgbClr val="000000"/>
              </a:solidFill>
              <a:prstDash val="solid"/>
              <a:miter lim="800000"/>
              <a:headEnd type="none" w="med" len="med"/>
              <a:tailEnd type="none" w="med" len="med"/>
            </a:ln>
          </p:spPr>
        </p:cxnSp>
        <p:cxnSp>
          <p:nvCxnSpPr>
            <p:cNvPr id="441" name="Shape 441"/>
            <p:cNvCxnSpPr/>
            <p:nvPr/>
          </p:nvCxnSpPr>
          <p:spPr>
            <a:xfrm>
              <a:off x="6743700" y="4457700"/>
              <a:ext cx="571500" cy="419100"/>
            </a:xfrm>
            <a:prstGeom prst="straightConnector1">
              <a:avLst/>
            </a:prstGeom>
            <a:noFill/>
            <a:ln w="38100" cap="flat" cmpd="sng">
              <a:solidFill>
                <a:srgbClr val="000000"/>
              </a:solidFill>
              <a:prstDash val="solid"/>
              <a:miter lim="800000"/>
              <a:headEnd type="none" w="med" len="med"/>
              <a:tailEnd type="none" w="med" len="med"/>
            </a:ln>
          </p:spPr>
        </p:cxnSp>
        <p:cxnSp>
          <p:nvCxnSpPr>
            <p:cNvPr id="442" name="Shape 442"/>
            <p:cNvCxnSpPr/>
            <p:nvPr/>
          </p:nvCxnSpPr>
          <p:spPr>
            <a:xfrm flipH="1">
              <a:off x="5715000" y="5105400"/>
              <a:ext cx="304800" cy="533400"/>
            </a:xfrm>
            <a:prstGeom prst="straightConnector1">
              <a:avLst/>
            </a:prstGeom>
            <a:noFill/>
            <a:ln w="38100" cap="flat" cmpd="sng">
              <a:solidFill>
                <a:srgbClr val="000000"/>
              </a:solidFill>
              <a:prstDash val="solid"/>
              <a:miter lim="800000"/>
              <a:headEnd type="none" w="med" len="med"/>
              <a:tailEnd type="none" w="med" len="med"/>
            </a:ln>
          </p:spPr>
        </p:cxnSp>
        <p:cxnSp>
          <p:nvCxnSpPr>
            <p:cNvPr id="443" name="Shape 443"/>
            <p:cNvCxnSpPr/>
            <p:nvPr/>
          </p:nvCxnSpPr>
          <p:spPr>
            <a:xfrm>
              <a:off x="6096000" y="5029200"/>
              <a:ext cx="304800" cy="342900"/>
            </a:xfrm>
            <a:prstGeom prst="straightConnector1">
              <a:avLst/>
            </a:prstGeom>
            <a:noFill/>
            <a:ln w="38100" cap="flat" cmpd="sng">
              <a:solidFill>
                <a:srgbClr val="000000"/>
              </a:solidFill>
              <a:prstDash val="solid"/>
              <a:miter lim="800000"/>
              <a:headEnd type="none" w="med" len="med"/>
              <a:tailEnd type="none" w="med" len="med"/>
            </a:ln>
          </p:spPr>
        </p:cxnSp>
        <p:cxnSp>
          <p:nvCxnSpPr>
            <p:cNvPr id="444" name="Shape 444"/>
            <p:cNvCxnSpPr/>
            <p:nvPr/>
          </p:nvCxnSpPr>
          <p:spPr>
            <a:xfrm>
              <a:off x="7543800" y="5105400"/>
              <a:ext cx="381000" cy="457200"/>
            </a:xfrm>
            <a:prstGeom prst="straightConnector1">
              <a:avLst/>
            </a:prstGeom>
            <a:noFill/>
            <a:ln w="38100" cap="flat" cmpd="sng">
              <a:solidFill>
                <a:srgbClr val="000000"/>
              </a:solidFill>
              <a:prstDash val="solid"/>
              <a:miter lim="800000"/>
              <a:headEnd type="none" w="med" len="med"/>
              <a:tailEnd type="none" w="med" len="med"/>
            </a:ln>
          </p:spPr>
        </p:cxnSp>
        <p:cxnSp>
          <p:nvCxnSpPr>
            <p:cNvPr id="445" name="Shape 445"/>
            <p:cNvCxnSpPr/>
            <p:nvPr/>
          </p:nvCxnSpPr>
          <p:spPr>
            <a:xfrm flipH="1">
              <a:off x="7086600" y="5105400"/>
              <a:ext cx="381000" cy="228600"/>
            </a:xfrm>
            <a:prstGeom prst="straightConnector1">
              <a:avLst/>
            </a:prstGeom>
            <a:noFill/>
            <a:ln w="38100" cap="flat" cmpd="sng">
              <a:solidFill>
                <a:srgbClr val="000000"/>
              </a:solidFill>
              <a:prstDash val="solid"/>
              <a:miter lim="800000"/>
              <a:headEnd type="none" w="med" len="med"/>
              <a:tailEnd type="none" w="med" len="med"/>
            </a:ln>
          </p:spPr>
        </p:cxnSp>
        <p:sp>
          <p:nvSpPr>
            <p:cNvPr id="446" name="Shape 446"/>
            <p:cNvSpPr txBox="1"/>
            <p:nvPr/>
          </p:nvSpPr>
          <p:spPr>
            <a:xfrm>
              <a:off x="5029200" y="6096000"/>
              <a:ext cx="408305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99"/>
                </a:buClr>
                <a:buSzPts val="2400"/>
                <a:buFont typeface="Times"/>
                <a:buNone/>
              </a:pPr>
              <a:r>
                <a:rPr lang="en-US" sz="2400" b="1" i="1" u="none">
                  <a:solidFill>
                    <a:srgbClr val="000099"/>
                  </a:solidFill>
                  <a:latin typeface="Times"/>
                  <a:ea typeface="Times"/>
                  <a:cs typeface="Times"/>
                  <a:sym typeface="Times"/>
                </a:rPr>
                <a:t>Ақшақар тәрізді</a:t>
              </a:r>
              <a:r>
                <a:rPr lang="en-US" sz="2400" b="1" i="1" u="none">
                  <a:solidFill>
                    <a:srgbClr val="000099"/>
                  </a:solidFill>
                  <a:latin typeface="Times New Roman"/>
                  <a:ea typeface="Times New Roman"/>
                  <a:cs typeface="Times New Roman"/>
                  <a:sym typeface="Times New Roman"/>
                </a:rPr>
                <a:t> топология;</a:t>
              </a:r>
              <a:endParaRPr/>
            </a:p>
          </p:txBody>
        </p:sp>
        <p:pic>
          <p:nvPicPr>
            <p:cNvPr id="447" name="Shape 447" descr="Computer"/>
            <p:cNvPicPr preferRelativeResize="0"/>
            <p:nvPr/>
          </p:nvPicPr>
          <p:blipFill rotWithShape="1">
            <a:blip r:embed="rId3">
              <a:alphaModFix/>
            </a:blip>
            <a:srcRect/>
            <a:stretch/>
          </p:blipFill>
          <p:spPr>
            <a:xfrm>
              <a:off x="6477000" y="3886200"/>
              <a:ext cx="628650" cy="628650"/>
            </a:xfrm>
            <a:prstGeom prst="rect">
              <a:avLst/>
            </a:prstGeom>
            <a:noFill/>
            <a:ln>
              <a:noFill/>
            </a:ln>
          </p:spPr>
        </p:pic>
        <p:pic>
          <p:nvPicPr>
            <p:cNvPr id="448" name="Shape 448" descr="Computer"/>
            <p:cNvPicPr preferRelativeResize="0"/>
            <p:nvPr/>
          </p:nvPicPr>
          <p:blipFill rotWithShape="1">
            <a:blip r:embed="rId3">
              <a:alphaModFix/>
            </a:blip>
            <a:srcRect/>
            <a:stretch/>
          </p:blipFill>
          <p:spPr>
            <a:xfrm>
              <a:off x="7848600" y="5181600"/>
              <a:ext cx="628650" cy="628650"/>
            </a:xfrm>
            <a:prstGeom prst="rect">
              <a:avLst/>
            </a:prstGeom>
            <a:noFill/>
            <a:ln>
              <a:noFill/>
            </a:ln>
          </p:spPr>
        </p:pic>
        <p:pic>
          <p:nvPicPr>
            <p:cNvPr id="449" name="Shape 449" descr="Computer"/>
            <p:cNvPicPr preferRelativeResize="0"/>
            <p:nvPr/>
          </p:nvPicPr>
          <p:blipFill rotWithShape="1">
            <a:blip r:embed="rId3">
              <a:alphaModFix/>
            </a:blip>
            <a:srcRect/>
            <a:stretch/>
          </p:blipFill>
          <p:spPr>
            <a:xfrm>
              <a:off x="5181600" y="5257800"/>
              <a:ext cx="628650" cy="628650"/>
            </a:xfrm>
            <a:prstGeom prst="rect">
              <a:avLst/>
            </a:prstGeom>
            <a:noFill/>
            <a:ln>
              <a:noFill/>
            </a:ln>
          </p:spPr>
        </p:pic>
        <p:pic>
          <p:nvPicPr>
            <p:cNvPr id="450" name="Shape 450" descr="Computer"/>
            <p:cNvPicPr preferRelativeResize="0"/>
            <p:nvPr/>
          </p:nvPicPr>
          <p:blipFill rotWithShape="1">
            <a:blip r:embed="rId3">
              <a:alphaModFix/>
            </a:blip>
            <a:srcRect/>
            <a:stretch/>
          </p:blipFill>
          <p:spPr>
            <a:xfrm>
              <a:off x="6096000" y="5334000"/>
              <a:ext cx="628650" cy="628650"/>
            </a:xfrm>
            <a:prstGeom prst="rect">
              <a:avLst/>
            </a:prstGeom>
            <a:noFill/>
            <a:ln>
              <a:noFill/>
            </a:ln>
          </p:spPr>
        </p:pic>
        <p:pic>
          <p:nvPicPr>
            <p:cNvPr id="451" name="Shape 451" descr="Computer"/>
            <p:cNvPicPr preferRelativeResize="0"/>
            <p:nvPr/>
          </p:nvPicPr>
          <p:blipFill rotWithShape="1">
            <a:blip r:embed="rId3">
              <a:alphaModFix/>
            </a:blip>
            <a:srcRect/>
            <a:stretch/>
          </p:blipFill>
          <p:spPr>
            <a:xfrm>
              <a:off x="6858000" y="5334000"/>
              <a:ext cx="628650" cy="628650"/>
            </a:xfrm>
            <a:prstGeom prst="rect">
              <a:avLst/>
            </a:prstGeom>
            <a:noFill/>
            <a:ln>
              <a:noFill/>
            </a:ln>
          </p:spPr>
        </p:pic>
        <p:pic>
          <p:nvPicPr>
            <p:cNvPr id="452" name="Shape 452" descr="Computer"/>
            <p:cNvPicPr preferRelativeResize="0"/>
            <p:nvPr/>
          </p:nvPicPr>
          <p:blipFill rotWithShape="1">
            <a:blip r:embed="rId3">
              <a:alphaModFix/>
            </a:blip>
            <a:srcRect/>
            <a:stretch/>
          </p:blipFill>
          <p:spPr>
            <a:xfrm>
              <a:off x="7162800" y="4495800"/>
              <a:ext cx="628650" cy="628650"/>
            </a:xfrm>
            <a:prstGeom prst="rect">
              <a:avLst/>
            </a:prstGeom>
            <a:noFill/>
            <a:ln>
              <a:noFill/>
            </a:ln>
          </p:spPr>
        </p:pic>
        <p:pic>
          <p:nvPicPr>
            <p:cNvPr id="453" name="Shape 453" descr="Computer"/>
            <p:cNvPicPr preferRelativeResize="0"/>
            <p:nvPr/>
          </p:nvPicPr>
          <p:blipFill rotWithShape="1">
            <a:blip r:embed="rId3">
              <a:alphaModFix/>
            </a:blip>
            <a:srcRect/>
            <a:stretch/>
          </p:blipFill>
          <p:spPr>
            <a:xfrm>
              <a:off x="5791200" y="4495800"/>
              <a:ext cx="628650" cy="628650"/>
            </a:xfrm>
            <a:prstGeom prst="rect">
              <a:avLst/>
            </a:prstGeom>
            <a:noFill/>
            <a:ln>
              <a:noFill/>
            </a:ln>
          </p:spPr>
        </p:pic>
      </p:grpSp>
      <p:sp>
        <p:nvSpPr>
          <p:cNvPr id="454" name="Shape 454"/>
          <p:cNvSpPr/>
          <p:nvPr/>
        </p:nvSpPr>
        <p:spPr>
          <a:xfrm>
            <a:off x="179387" y="6021387"/>
            <a:ext cx="936625" cy="217487"/>
          </a:xfrm>
          <a:prstGeom prst="leftArrow">
            <a:avLst>
              <a:gd name="adj1" fmla="val 50000"/>
              <a:gd name="adj2" fmla="val 50000"/>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55" name="Shape 455"/>
          <p:cNvSpPr/>
          <p:nvPr/>
        </p:nvSpPr>
        <p:spPr>
          <a:xfrm>
            <a:off x="7451725" y="6021387"/>
            <a:ext cx="1511300" cy="217487"/>
          </a:xfrm>
          <a:prstGeom prst="rightArrow">
            <a:avLst>
              <a:gd name="adj1" fmla="val 50000"/>
              <a:gd name="adj2" fmla="val 50000"/>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Tree>
  </p:cSld>
  <p:clrMapOvr>
    <a:masterClrMapping/>
  </p:clrMapOvr>
  <p:transition spd="slow">
    <p:push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Shape 460"/>
          <p:cNvSpPr txBox="1">
            <a:spLocks noGrp="1"/>
          </p:cNvSpPr>
          <p:nvPr>
            <p:ph type="body" idx="1"/>
          </p:nvPr>
        </p:nvSpPr>
        <p:spPr>
          <a:xfrm>
            <a:off x="457200" y="404812"/>
            <a:ext cx="8229600" cy="5903912"/>
          </a:xfrm>
          <a:prstGeom prst="rect">
            <a:avLst/>
          </a:prstGeom>
          <a:noFill/>
          <a:ln>
            <a:noFill/>
          </a:ln>
        </p:spPr>
        <p:txBody>
          <a:bodyPr spcFirstLastPara="1" wrap="square" lIns="91425" tIns="45700" rIns="91425" bIns="45700" anchor="t" anchorCtr="0">
            <a:noAutofit/>
          </a:bodyPr>
          <a:lstStyle/>
          <a:p>
            <a:pPr marL="342900" marR="0" lvl="0" indent="-342900" algn="just" rtl="0">
              <a:lnSpc>
                <a:spcPct val="80000"/>
              </a:lnSpc>
              <a:spcBef>
                <a:spcPts val="0"/>
              </a:spcBef>
              <a:spcAft>
                <a:spcPts val="0"/>
              </a:spcAft>
              <a:buClr>
                <a:schemeClr val="dk1"/>
              </a:buClr>
              <a:buSzPts val="2000"/>
              <a:buFont typeface="Times New Roman"/>
              <a:buChar char="•"/>
            </a:pPr>
            <a:r>
              <a:rPr lang="en-US" sz="2000" b="1" i="1" u="none" strike="noStrike" cap="none">
                <a:solidFill>
                  <a:schemeClr val="dk1"/>
                </a:solidFill>
                <a:latin typeface="Times New Roman"/>
                <a:ea typeface="Times New Roman"/>
                <a:cs typeface="Times New Roman"/>
                <a:sym typeface="Times New Roman"/>
              </a:rPr>
              <a:t>Шиналық топология – </a:t>
            </a:r>
            <a:r>
              <a:rPr lang="en-US" sz="2000" b="0" i="0" u="none" strike="noStrike" cap="none">
                <a:solidFill>
                  <a:schemeClr val="dk1"/>
                </a:solidFill>
                <a:latin typeface="Times New Roman"/>
                <a:ea typeface="Times New Roman"/>
                <a:cs typeface="Times New Roman"/>
                <a:sym typeface="Times New Roman"/>
              </a:rPr>
              <a:t>мұнда жұмыс станциялары желі адаптерлері арқылы жалпы шинаға немесе магистральға (кабельге) қосылады. Дәл осындай тәсілмен магистральға басқа да желілік құрылғылар қосыла береді. Желінің жұмыс жасау процесінде тасымалданатын ақпарат жөнелтуші станциядан жұмыс станцияларының барлық адаптерлеріне жеткізіледі, бірақ оны тек адресте көрсетілген жұмыс станциясы қабылдайды. </a:t>
            </a:r>
            <a:endParaRPr/>
          </a:p>
          <a:p>
            <a:pPr marL="342900" marR="0" lvl="0" indent="-342900" algn="just" rtl="0">
              <a:lnSpc>
                <a:spcPct val="80000"/>
              </a:lnSpc>
              <a:spcBef>
                <a:spcPts val="400"/>
              </a:spcBef>
              <a:spcAft>
                <a:spcPts val="0"/>
              </a:spcAft>
              <a:buClr>
                <a:schemeClr val="dk1"/>
              </a:buClr>
              <a:buSzPts val="2000"/>
              <a:buFont typeface="Times New Roman"/>
              <a:buChar char="•"/>
            </a:pPr>
            <a:r>
              <a:rPr lang="en-US" sz="2000" b="1" i="1" u="none" strike="noStrike" cap="none">
                <a:solidFill>
                  <a:schemeClr val="dk1"/>
                </a:solidFill>
                <a:latin typeface="Times New Roman"/>
                <a:ea typeface="Times New Roman"/>
                <a:cs typeface="Times New Roman"/>
                <a:sym typeface="Times New Roman"/>
              </a:rPr>
              <a:t>Жұлдыз тәрізді топология – </a:t>
            </a:r>
            <a:r>
              <a:rPr lang="en-US" sz="2000" b="0" i="0" u="none" strike="noStrike" cap="none">
                <a:solidFill>
                  <a:schemeClr val="dk1"/>
                </a:solidFill>
                <a:latin typeface="Times New Roman"/>
                <a:ea typeface="Times New Roman"/>
                <a:cs typeface="Times New Roman"/>
                <a:sym typeface="Times New Roman"/>
              </a:rPr>
              <a:t>мұнда ортақтандырылған коммутациялық түйін-желілік сервер болуы тиіс, ол барлық мәліметтерді жеткізудіжүзеге асырады. Бұл топологияның артықшылығы – кез келген бір жұмыс станциясының істен шығуы жалпы байланысқа әсер етпейді.</a:t>
            </a:r>
            <a:endParaRPr/>
          </a:p>
          <a:p>
            <a:pPr marL="342900" marR="0" lvl="0" indent="-342900" algn="just" rtl="0">
              <a:lnSpc>
                <a:spcPct val="80000"/>
              </a:lnSpc>
              <a:spcBef>
                <a:spcPts val="400"/>
              </a:spcBef>
              <a:spcAft>
                <a:spcPts val="0"/>
              </a:spcAft>
              <a:buClr>
                <a:schemeClr val="dk1"/>
              </a:buClr>
              <a:buSzPts val="2000"/>
              <a:buFont typeface="Times New Roman"/>
              <a:buChar char="•"/>
            </a:pPr>
            <a:r>
              <a:rPr lang="en-US" sz="2000" b="1" i="1" u="none" strike="noStrike" cap="none">
                <a:solidFill>
                  <a:schemeClr val="dk1"/>
                </a:solidFill>
                <a:latin typeface="Times New Roman"/>
                <a:ea typeface="Times New Roman"/>
                <a:cs typeface="Times New Roman"/>
                <a:sym typeface="Times New Roman"/>
              </a:rPr>
              <a:t>Сақиналық топология – </a:t>
            </a:r>
            <a:r>
              <a:rPr lang="en-US" sz="2000" b="0" i="0" u="none" strike="noStrike" cap="none">
                <a:solidFill>
                  <a:schemeClr val="dk1"/>
                </a:solidFill>
                <a:latin typeface="Times New Roman"/>
                <a:ea typeface="Times New Roman"/>
                <a:cs typeface="Times New Roman"/>
                <a:sym typeface="Times New Roman"/>
              </a:rPr>
              <a:t>мұнда байланысу арналары тұйықталған сақина бойында орналасады. Жөнелтілген мәлімет біртіндеп барлық жұмыс станцияларын аралап шығады да, оны керекті компьютер қабылдаған соң жұмыс тоқтатылады. Бұл топологияның кемшілігі – кез келген бір жұмыс станциясының істен шығуы жалпы байланысты бұзады.</a:t>
            </a:r>
            <a:endParaRPr/>
          </a:p>
          <a:p>
            <a:pPr marL="342900" marR="0" lvl="0" indent="-215900" algn="l" rtl="0">
              <a:spcBef>
                <a:spcPts val="400"/>
              </a:spcBef>
              <a:spcAft>
                <a:spcPts val="0"/>
              </a:spcAft>
              <a:buClr>
                <a:schemeClr val="dk1"/>
              </a:buClr>
              <a:buSzPts val="2000"/>
              <a:buFont typeface="Arial"/>
              <a:buNone/>
            </a:pPr>
            <a:endParaRPr sz="2000" b="0" i="0" u="none" strike="noStrike" cap="none">
              <a:solidFill>
                <a:schemeClr val="dk1"/>
              </a:solidFill>
              <a:latin typeface="Times New Roman"/>
              <a:ea typeface="Times New Roman"/>
              <a:cs typeface="Times New Roman"/>
              <a:sym typeface="Times New Roman"/>
            </a:endParaRPr>
          </a:p>
        </p:txBody>
      </p:sp>
      <p:sp>
        <p:nvSpPr>
          <p:cNvPr id="461" name="Shape 461"/>
          <p:cNvSpPr/>
          <p:nvPr/>
        </p:nvSpPr>
        <p:spPr>
          <a:xfrm>
            <a:off x="179387" y="6021387"/>
            <a:ext cx="936625" cy="217487"/>
          </a:xfrm>
          <a:prstGeom prst="leftArrow">
            <a:avLst>
              <a:gd name="adj1" fmla="val 50000"/>
              <a:gd name="adj2" fmla="val 50000"/>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pic>
        <p:nvPicPr>
          <p:cNvPr id="466" name="Shape 466"/>
          <p:cNvPicPr preferRelativeResize="0"/>
          <p:nvPr/>
        </p:nvPicPr>
        <p:blipFill rotWithShape="1">
          <a:blip r:embed="rId3">
            <a:alphaModFix/>
          </a:blip>
          <a:srcRect l="38941" t="39694" r="32452" b="36245"/>
          <a:stretch/>
        </p:blipFill>
        <p:spPr>
          <a:xfrm>
            <a:off x="684212" y="3644900"/>
            <a:ext cx="3240087" cy="2451100"/>
          </a:xfrm>
          <a:prstGeom prst="rect">
            <a:avLst/>
          </a:prstGeom>
          <a:noFill/>
          <a:ln>
            <a:noFill/>
          </a:ln>
        </p:spPr>
      </p:pic>
      <p:sp>
        <p:nvSpPr>
          <p:cNvPr id="467" name="Shape 467"/>
          <p:cNvSpPr txBox="1"/>
          <p:nvPr/>
        </p:nvSpPr>
        <p:spPr>
          <a:xfrm>
            <a:off x="1116012" y="692150"/>
            <a:ext cx="4392612" cy="149542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Бір қала мен ауданда немесе бір мемлекетте орналасқан мекемелердің компьютерлерін өзара біріктіру үшін </a:t>
            </a:r>
            <a:r>
              <a:rPr lang="en-US" sz="1800" b="0" i="0" u="sng">
                <a:solidFill>
                  <a:schemeClr val="dk1"/>
                </a:solidFill>
                <a:latin typeface="Arial"/>
                <a:ea typeface="Arial"/>
                <a:cs typeface="Arial"/>
                <a:sym typeface="Arial"/>
              </a:rPr>
              <a:t>аймақтық желілер</a:t>
            </a:r>
            <a:r>
              <a:rPr lang="en-US" sz="1800" b="0" i="0" u="none">
                <a:solidFill>
                  <a:schemeClr val="dk1"/>
                </a:solidFill>
                <a:latin typeface="Arial"/>
                <a:ea typeface="Arial"/>
                <a:cs typeface="Arial"/>
                <a:sym typeface="Arial"/>
              </a:rPr>
              <a:t> құрылады. </a:t>
            </a:r>
            <a:endParaRPr/>
          </a:p>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68" name="Shape 468"/>
          <p:cNvSpPr txBox="1"/>
          <p:nvPr/>
        </p:nvSpPr>
        <p:spPr>
          <a:xfrm>
            <a:off x="4716462" y="2276475"/>
            <a:ext cx="4103687" cy="146526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Көптеген ірі мекемелер өз желісінде орналасқан ақпаратты бөгде адамдардың қол сұғуынан сақтау үшін осы мекемеге тиесілі өз желісін, яғни </a:t>
            </a:r>
            <a:r>
              <a:rPr lang="en-US" sz="1800" b="0" i="0" u="sng">
                <a:solidFill>
                  <a:schemeClr val="dk1"/>
                </a:solidFill>
                <a:latin typeface="Arial"/>
                <a:ea typeface="Arial"/>
                <a:cs typeface="Arial"/>
                <a:sym typeface="Arial"/>
              </a:rPr>
              <a:t>корпоративті желіні</a:t>
            </a:r>
            <a:r>
              <a:rPr lang="en-US" sz="1800" b="0" i="0" u="none">
                <a:solidFill>
                  <a:schemeClr val="dk1"/>
                </a:solidFill>
                <a:latin typeface="Arial"/>
                <a:ea typeface="Arial"/>
                <a:cs typeface="Arial"/>
                <a:sym typeface="Arial"/>
              </a:rPr>
              <a:t> құрады.</a:t>
            </a:r>
            <a:endParaRPr/>
          </a:p>
        </p:txBody>
      </p:sp>
      <p:sp>
        <p:nvSpPr>
          <p:cNvPr id="469" name="Shape 469"/>
          <p:cNvSpPr txBox="1"/>
          <p:nvPr/>
        </p:nvSpPr>
        <p:spPr>
          <a:xfrm>
            <a:off x="4716462" y="4724400"/>
            <a:ext cx="3600450" cy="3667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70" name="Shape 470"/>
          <p:cNvSpPr txBox="1"/>
          <p:nvPr/>
        </p:nvSpPr>
        <p:spPr>
          <a:xfrm>
            <a:off x="4932362" y="5013325"/>
            <a:ext cx="3455987" cy="146526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Үлкен қашықтықта және пайдалнаушыларды молынан қамтитын есептеуіш желілер </a:t>
            </a:r>
            <a:r>
              <a:rPr lang="en-US" sz="1800" b="0" i="0" u="sng">
                <a:solidFill>
                  <a:schemeClr val="hlink"/>
                </a:solidFill>
                <a:latin typeface="Arial"/>
                <a:ea typeface="Arial"/>
                <a:cs typeface="Arial"/>
                <a:sym typeface="Arial"/>
                <a:hlinkClick r:id="rId4"/>
              </a:rPr>
              <a:t>телекоммуникациялық </a:t>
            </a:r>
            <a:r>
              <a:rPr lang="en-US" sz="1800" b="0" i="0" u="none">
                <a:solidFill>
                  <a:schemeClr val="dk1"/>
                </a:solidFill>
                <a:latin typeface="Arial"/>
                <a:ea typeface="Arial"/>
                <a:cs typeface="Arial"/>
                <a:sym typeface="Arial"/>
              </a:rPr>
              <a:t>желілерді құрайды.</a:t>
            </a:r>
            <a:endParaRPr/>
          </a:p>
        </p:txBody>
      </p:sp>
      <p:cxnSp>
        <p:nvCxnSpPr>
          <p:cNvPr id="471" name="Shape 471"/>
          <p:cNvCxnSpPr/>
          <p:nvPr/>
        </p:nvCxnSpPr>
        <p:spPr>
          <a:xfrm rot="10800000" flipH="1">
            <a:off x="2051050" y="1989137"/>
            <a:ext cx="1296987" cy="1584325"/>
          </a:xfrm>
          <a:prstGeom prst="straightConnector1">
            <a:avLst/>
          </a:prstGeom>
          <a:noFill/>
          <a:ln w="9525" cap="flat" cmpd="sng">
            <a:solidFill>
              <a:schemeClr val="dk1"/>
            </a:solidFill>
            <a:prstDash val="solid"/>
            <a:miter lim="800000"/>
            <a:headEnd type="none" w="med" len="med"/>
            <a:tailEnd type="triangle" w="med" len="med"/>
          </a:ln>
        </p:spPr>
      </p:cxnSp>
      <p:cxnSp>
        <p:nvCxnSpPr>
          <p:cNvPr id="472" name="Shape 472"/>
          <p:cNvCxnSpPr/>
          <p:nvPr/>
        </p:nvCxnSpPr>
        <p:spPr>
          <a:xfrm rot="10800000" flipH="1">
            <a:off x="3995737" y="3789362"/>
            <a:ext cx="1871662" cy="719137"/>
          </a:xfrm>
          <a:prstGeom prst="straightConnector1">
            <a:avLst/>
          </a:prstGeom>
          <a:noFill/>
          <a:ln w="9525" cap="flat" cmpd="sng">
            <a:solidFill>
              <a:schemeClr val="dk1"/>
            </a:solidFill>
            <a:prstDash val="solid"/>
            <a:miter lim="800000"/>
            <a:headEnd type="none" w="med" len="med"/>
            <a:tailEnd type="triangle" w="med" len="med"/>
          </a:ln>
        </p:spPr>
      </p:cxnSp>
      <p:cxnSp>
        <p:nvCxnSpPr>
          <p:cNvPr id="473" name="Shape 473"/>
          <p:cNvCxnSpPr/>
          <p:nvPr/>
        </p:nvCxnSpPr>
        <p:spPr>
          <a:xfrm>
            <a:off x="3995737" y="5157787"/>
            <a:ext cx="1008062" cy="647700"/>
          </a:xfrm>
          <a:prstGeom prst="straightConnector1">
            <a:avLst/>
          </a:prstGeom>
          <a:noFill/>
          <a:ln w="9525" cap="flat" cmpd="sng">
            <a:solidFill>
              <a:schemeClr val="dk1"/>
            </a:solidFill>
            <a:prstDash val="solid"/>
            <a:miter lim="800000"/>
            <a:headEnd type="none" w="med" len="med"/>
            <a:tailEnd type="triangle" w="med" len="med"/>
          </a:ln>
        </p:spPr>
      </p:cxnSp>
      <p:sp>
        <p:nvSpPr>
          <p:cNvPr id="474" name="Shape 474"/>
          <p:cNvSpPr/>
          <p:nvPr/>
        </p:nvSpPr>
        <p:spPr>
          <a:xfrm>
            <a:off x="250825" y="6237287"/>
            <a:ext cx="1368425" cy="217487"/>
          </a:xfrm>
          <a:prstGeom prst="leftArrow">
            <a:avLst>
              <a:gd name="adj1" fmla="val 50000"/>
              <a:gd name="adj2" fmla="val 50000"/>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Tree>
  </p:cSld>
  <p:clrMapOvr>
    <a:masterClrMapping/>
  </p:clrMapOvr>
  <p:transition spd="slow">
    <p:push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Shape 47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400" b="0" i="0" u="none" strike="noStrike" cap="none">
              <a:solidFill>
                <a:schemeClr val="dk2"/>
              </a:solidFill>
              <a:latin typeface="Arial"/>
              <a:ea typeface="Arial"/>
              <a:cs typeface="Arial"/>
              <a:sym typeface="Arial"/>
            </a:endParaRPr>
          </a:p>
        </p:txBody>
      </p:sp>
      <p:sp>
        <p:nvSpPr>
          <p:cNvPr id="480" name="Shape 480"/>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marR="0" lvl="0" indent="-139700" algn="l" rtl="0">
              <a:spcBef>
                <a:spcPts val="0"/>
              </a:spcBef>
              <a:spcAft>
                <a:spcPts val="0"/>
              </a:spcAft>
              <a:buClr>
                <a:schemeClr val="dk1"/>
              </a:buClr>
              <a:buSzPts val="3200"/>
              <a:buFont typeface="Arial"/>
              <a:buNone/>
            </a:pPr>
            <a:endParaRPr sz="3200" b="0" i="0" u="none" strike="noStrike" cap="none">
              <a:solidFill>
                <a:schemeClr val="dk1"/>
              </a:solidFill>
              <a:latin typeface="Arial"/>
              <a:ea typeface="Arial"/>
              <a:cs typeface="Arial"/>
              <a:sym typeface="Arial"/>
            </a:endParaRPr>
          </a:p>
        </p:txBody>
      </p:sp>
      <p:pic>
        <p:nvPicPr>
          <p:cNvPr id="481" name="Shape 481"/>
          <p:cNvPicPr preferRelativeResize="0"/>
          <p:nvPr/>
        </p:nvPicPr>
        <p:blipFill rotWithShape="1">
          <a:blip r:embed="rId3">
            <a:alphaModFix/>
          </a:blip>
          <a:srcRect/>
          <a:stretch/>
        </p:blipFill>
        <p:spPr>
          <a:xfrm>
            <a:off x="0" y="0"/>
            <a:ext cx="9178925" cy="6858000"/>
          </a:xfrm>
          <a:prstGeom prst="rect">
            <a:avLst/>
          </a:prstGeom>
          <a:noFill/>
          <a:ln>
            <a:noFill/>
          </a:ln>
        </p:spPr>
      </p:pic>
      <p:sp>
        <p:nvSpPr>
          <p:cNvPr id="482" name="Shape 482"/>
          <p:cNvSpPr/>
          <p:nvPr/>
        </p:nvSpPr>
        <p:spPr>
          <a:xfrm>
            <a:off x="250825" y="6237287"/>
            <a:ext cx="1368425" cy="217487"/>
          </a:xfrm>
          <a:prstGeom prst="leftArrow">
            <a:avLst>
              <a:gd name="adj1" fmla="val 50000"/>
              <a:gd name="adj2" fmla="val 50000"/>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pic>
        <p:nvPicPr>
          <p:cNvPr id="487" name="Shape 487" descr="COVER"/>
          <p:cNvPicPr preferRelativeResize="0"/>
          <p:nvPr/>
        </p:nvPicPr>
        <p:blipFill rotWithShape="1">
          <a:blip r:embed="rId3">
            <a:alphaModFix/>
          </a:blip>
          <a:srcRect/>
          <a:stretch/>
        </p:blipFill>
        <p:spPr>
          <a:xfrm>
            <a:off x="0" y="6350"/>
            <a:ext cx="9144000" cy="6851650"/>
          </a:xfrm>
          <a:prstGeom prst="rect">
            <a:avLst/>
          </a:prstGeom>
          <a:noFill/>
          <a:ln w="9525" cap="flat" cmpd="sng">
            <a:solidFill>
              <a:srgbClr val="000000"/>
            </a:solidFill>
            <a:prstDash val="solid"/>
            <a:miter lim="800000"/>
            <a:headEnd type="none" w="sm" len="sm"/>
            <a:tailEnd type="none" w="sm" len="sm"/>
          </a:ln>
        </p:spPr>
      </p:pic>
      <p:sp>
        <p:nvSpPr>
          <p:cNvPr id="488" name="Shape 488"/>
          <p:cNvSpPr txBox="1"/>
          <p:nvPr/>
        </p:nvSpPr>
        <p:spPr>
          <a:xfrm>
            <a:off x="3376612" y="2338387"/>
            <a:ext cx="9144000" cy="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89" name="Shape 489"/>
          <p:cNvSpPr txBox="1"/>
          <p:nvPr/>
        </p:nvSpPr>
        <p:spPr>
          <a:xfrm>
            <a:off x="2286000" y="762000"/>
            <a:ext cx="3962400" cy="3365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90" name="Shape 490"/>
          <p:cNvSpPr txBox="1"/>
          <p:nvPr/>
        </p:nvSpPr>
        <p:spPr>
          <a:xfrm>
            <a:off x="2133600" y="762000"/>
            <a:ext cx="5029200" cy="457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00"/>
              </a:buClr>
              <a:buSzPts val="2400"/>
              <a:buFont typeface="Tahoma"/>
              <a:buNone/>
            </a:pPr>
            <a:r>
              <a:rPr lang="en-US" sz="2400" b="1" i="0" u="none">
                <a:solidFill>
                  <a:srgbClr val="FFFF00"/>
                </a:solidFill>
                <a:latin typeface="Tahoma"/>
                <a:ea typeface="Tahoma"/>
                <a:cs typeface="Tahoma"/>
                <a:sym typeface="Tahoma"/>
              </a:rPr>
              <a:t>Тарихи анықтама</a:t>
            </a:r>
            <a:endParaRPr/>
          </a:p>
        </p:txBody>
      </p:sp>
      <p:grpSp>
        <p:nvGrpSpPr>
          <p:cNvPr id="491" name="Shape 491"/>
          <p:cNvGrpSpPr/>
          <p:nvPr/>
        </p:nvGrpSpPr>
        <p:grpSpPr>
          <a:xfrm>
            <a:off x="381000" y="2514600"/>
            <a:ext cx="2286000" cy="1905000"/>
            <a:chOff x="457200" y="1447800"/>
            <a:chExt cx="4038600" cy="3505200"/>
          </a:xfrm>
        </p:grpSpPr>
        <p:sp>
          <p:nvSpPr>
            <p:cNvPr id="492" name="Shape 492"/>
            <p:cNvSpPr txBox="1"/>
            <p:nvPr/>
          </p:nvSpPr>
          <p:spPr>
            <a:xfrm>
              <a:off x="457200" y="3200400"/>
              <a:ext cx="609600" cy="381000"/>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1300"/>
                <a:buFont typeface="Arial"/>
                <a:buNone/>
              </a:pPr>
              <a:r>
                <a:rPr lang="en-US" sz="1300" b="1" i="0" u="none">
                  <a:solidFill>
                    <a:srgbClr val="FFFF00"/>
                  </a:solidFill>
                  <a:latin typeface="Arial"/>
                  <a:ea typeface="Arial"/>
                  <a:cs typeface="Arial"/>
                  <a:sym typeface="Arial"/>
                </a:rPr>
                <a:t>UCSB</a:t>
              </a:r>
              <a:endParaRPr/>
            </a:p>
          </p:txBody>
        </p:sp>
        <p:sp>
          <p:nvSpPr>
            <p:cNvPr id="493" name="Shape 493"/>
            <p:cNvSpPr/>
            <p:nvPr/>
          </p:nvSpPr>
          <p:spPr>
            <a:xfrm>
              <a:off x="1447800" y="3124200"/>
              <a:ext cx="533400" cy="533400"/>
            </a:xfrm>
            <a:prstGeom prst="ellipse">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cxnSp>
          <p:nvCxnSpPr>
            <p:cNvPr id="494" name="Shape 494"/>
            <p:cNvCxnSpPr/>
            <p:nvPr/>
          </p:nvCxnSpPr>
          <p:spPr>
            <a:xfrm>
              <a:off x="1066800" y="3352800"/>
              <a:ext cx="381000" cy="0"/>
            </a:xfrm>
            <a:prstGeom prst="straightConnector1">
              <a:avLst/>
            </a:prstGeom>
            <a:noFill/>
            <a:ln w="9525" cap="flat" cmpd="sng">
              <a:solidFill>
                <a:schemeClr val="dk1"/>
              </a:solidFill>
              <a:prstDash val="solid"/>
              <a:miter lim="800000"/>
              <a:headEnd type="none" w="med" len="med"/>
              <a:tailEnd type="none" w="med" len="med"/>
            </a:ln>
          </p:spPr>
        </p:cxnSp>
        <p:sp>
          <p:nvSpPr>
            <p:cNvPr id="495" name="Shape 495"/>
            <p:cNvSpPr/>
            <p:nvPr/>
          </p:nvSpPr>
          <p:spPr>
            <a:xfrm>
              <a:off x="2667000" y="2057400"/>
              <a:ext cx="533400" cy="533400"/>
            </a:xfrm>
            <a:prstGeom prst="ellipse">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96" name="Shape 496"/>
            <p:cNvSpPr/>
            <p:nvPr/>
          </p:nvSpPr>
          <p:spPr>
            <a:xfrm>
              <a:off x="2590800" y="4419600"/>
              <a:ext cx="533400" cy="533400"/>
            </a:xfrm>
            <a:prstGeom prst="ellipse">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97" name="Shape 497"/>
            <p:cNvSpPr txBox="1"/>
            <p:nvPr/>
          </p:nvSpPr>
          <p:spPr>
            <a:xfrm>
              <a:off x="2667000" y="1447800"/>
              <a:ext cx="609600" cy="381000"/>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1300"/>
                <a:buFont typeface="Arial"/>
                <a:buNone/>
              </a:pPr>
              <a:r>
                <a:rPr lang="en-US" sz="1300" b="1" i="0" u="none">
                  <a:solidFill>
                    <a:srgbClr val="FFFF00"/>
                  </a:solidFill>
                  <a:latin typeface="Arial"/>
                  <a:ea typeface="Arial"/>
                  <a:cs typeface="Arial"/>
                  <a:sym typeface="Arial"/>
                </a:rPr>
                <a:t>UCLA</a:t>
              </a:r>
              <a:endParaRPr/>
            </a:p>
          </p:txBody>
        </p:sp>
        <p:sp>
          <p:nvSpPr>
            <p:cNvPr id="498" name="Shape 498"/>
            <p:cNvSpPr txBox="1"/>
            <p:nvPr/>
          </p:nvSpPr>
          <p:spPr>
            <a:xfrm>
              <a:off x="3505200" y="4495800"/>
              <a:ext cx="609600" cy="457200"/>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1300"/>
                <a:buFont typeface="Arial"/>
                <a:buNone/>
              </a:pPr>
              <a:r>
                <a:rPr lang="en-US" sz="1300" b="1" i="0" u="none">
                  <a:solidFill>
                    <a:srgbClr val="FFFF00"/>
                  </a:solidFill>
                  <a:latin typeface="Arial"/>
                  <a:ea typeface="Arial"/>
                  <a:cs typeface="Arial"/>
                  <a:sym typeface="Arial"/>
                </a:rPr>
                <a:t>UTAN</a:t>
              </a:r>
              <a:endParaRPr/>
            </a:p>
          </p:txBody>
        </p:sp>
        <p:cxnSp>
          <p:nvCxnSpPr>
            <p:cNvPr id="499" name="Shape 499"/>
            <p:cNvCxnSpPr/>
            <p:nvPr/>
          </p:nvCxnSpPr>
          <p:spPr>
            <a:xfrm rot="10800000" flipH="1">
              <a:off x="1981200" y="2590800"/>
              <a:ext cx="914400" cy="762000"/>
            </a:xfrm>
            <a:prstGeom prst="straightConnector1">
              <a:avLst/>
            </a:prstGeom>
            <a:noFill/>
            <a:ln w="9525" cap="flat" cmpd="sng">
              <a:solidFill>
                <a:schemeClr val="dk1"/>
              </a:solidFill>
              <a:prstDash val="solid"/>
              <a:miter lim="800000"/>
              <a:headEnd type="none" w="med" len="med"/>
              <a:tailEnd type="none" w="med" len="med"/>
            </a:ln>
          </p:spPr>
        </p:cxnSp>
        <p:cxnSp>
          <p:nvCxnSpPr>
            <p:cNvPr id="500" name="Shape 500"/>
            <p:cNvCxnSpPr/>
            <p:nvPr/>
          </p:nvCxnSpPr>
          <p:spPr>
            <a:xfrm rot="10800000">
              <a:off x="2971800" y="1828800"/>
              <a:ext cx="0" cy="228600"/>
            </a:xfrm>
            <a:prstGeom prst="straightConnector1">
              <a:avLst/>
            </a:prstGeom>
            <a:noFill/>
            <a:ln w="9525" cap="flat" cmpd="sng">
              <a:solidFill>
                <a:schemeClr val="dk1"/>
              </a:solidFill>
              <a:prstDash val="solid"/>
              <a:miter lim="800000"/>
              <a:headEnd type="none" w="med" len="med"/>
              <a:tailEnd type="none" w="med" len="med"/>
            </a:ln>
          </p:spPr>
        </p:cxnSp>
        <p:cxnSp>
          <p:nvCxnSpPr>
            <p:cNvPr id="501" name="Shape 501"/>
            <p:cNvCxnSpPr/>
            <p:nvPr/>
          </p:nvCxnSpPr>
          <p:spPr>
            <a:xfrm>
              <a:off x="1981200" y="3352800"/>
              <a:ext cx="838200" cy="1066800"/>
            </a:xfrm>
            <a:prstGeom prst="straightConnector1">
              <a:avLst/>
            </a:prstGeom>
            <a:noFill/>
            <a:ln w="9525" cap="flat" cmpd="sng">
              <a:solidFill>
                <a:schemeClr val="dk1"/>
              </a:solidFill>
              <a:prstDash val="solid"/>
              <a:miter lim="800000"/>
              <a:headEnd type="none" w="med" len="med"/>
              <a:tailEnd type="none" w="med" len="med"/>
            </a:ln>
          </p:spPr>
        </p:cxnSp>
        <p:cxnSp>
          <p:nvCxnSpPr>
            <p:cNvPr id="502" name="Shape 502"/>
            <p:cNvCxnSpPr/>
            <p:nvPr/>
          </p:nvCxnSpPr>
          <p:spPr>
            <a:xfrm>
              <a:off x="3124200" y="4724400"/>
              <a:ext cx="381000" cy="0"/>
            </a:xfrm>
            <a:prstGeom prst="straightConnector1">
              <a:avLst/>
            </a:prstGeom>
            <a:noFill/>
            <a:ln w="9525" cap="flat" cmpd="sng">
              <a:solidFill>
                <a:schemeClr val="dk1"/>
              </a:solidFill>
              <a:prstDash val="solid"/>
              <a:miter lim="800000"/>
              <a:headEnd type="none" w="med" len="med"/>
              <a:tailEnd type="none" w="med" len="med"/>
            </a:ln>
          </p:spPr>
        </p:cxnSp>
        <p:sp>
          <p:nvSpPr>
            <p:cNvPr id="503" name="Shape 503"/>
            <p:cNvSpPr/>
            <p:nvPr/>
          </p:nvSpPr>
          <p:spPr>
            <a:xfrm>
              <a:off x="3962400" y="2057400"/>
              <a:ext cx="533400" cy="533400"/>
            </a:xfrm>
            <a:prstGeom prst="ellipse">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04" name="Shape 504"/>
            <p:cNvSpPr txBox="1"/>
            <p:nvPr/>
          </p:nvSpPr>
          <p:spPr>
            <a:xfrm>
              <a:off x="3886200" y="2819400"/>
              <a:ext cx="609600" cy="457200"/>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1300"/>
                <a:buFont typeface="Arial"/>
                <a:buNone/>
              </a:pPr>
              <a:r>
                <a:rPr lang="en-US" sz="1300" b="1" i="0" u="none">
                  <a:solidFill>
                    <a:srgbClr val="FFFF00"/>
                  </a:solidFill>
                  <a:latin typeface="Arial"/>
                  <a:ea typeface="Arial"/>
                  <a:cs typeface="Arial"/>
                  <a:sym typeface="Arial"/>
                </a:rPr>
                <a:t>SRI</a:t>
              </a:r>
              <a:endParaRPr/>
            </a:p>
          </p:txBody>
        </p:sp>
        <p:cxnSp>
          <p:nvCxnSpPr>
            <p:cNvPr id="505" name="Shape 505"/>
            <p:cNvCxnSpPr/>
            <p:nvPr/>
          </p:nvCxnSpPr>
          <p:spPr>
            <a:xfrm rot="10800000">
              <a:off x="4191000" y="2590800"/>
              <a:ext cx="0" cy="228600"/>
            </a:xfrm>
            <a:prstGeom prst="straightConnector1">
              <a:avLst/>
            </a:prstGeom>
            <a:noFill/>
            <a:ln w="9525" cap="flat" cmpd="sng">
              <a:solidFill>
                <a:schemeClr val="dk1"/>
              </a:solidFill>
              <a:prstDash val="solid"/>
              <a:miter lim="800000"/>
              <a:headEnd type="none" w="med" len="med"/>
              <a:tailEnd type="none" w="med" len="med"/>
            </a:ln>
          </p:spPr>
        </p:cxnSp>
        <p:cxnSp>
          <p:nvCxnSpPr>
            <p:cNvPr id="506" name="Shape 506"/>
            <p:cNvCxnSpPr/>
            <p:nvPr/>
          </p:nvCxnSpPr>
          <p:spPr>
            <a:xfrm>
              <a:off x="3200400" y="2362200"/>
              <a:ext cx="762000" cy="0"/>
            </a:xfrm>
            <a:prstGeom prst="straightConnector1">
              <a:avLst/>
            </a:prstGeom>
            <a:noFill/>
            <a:ln w="9525" cap="flat" cmpd="sng">
              <a:solidFill>
                <a:schemeClr val="dk1"/>
              </a:solidFill>
              <a:prstDash val="solid"/>
              <a:miter lim="800000"/>
              <a:headEnd type="none" w="med" len="med"/>
              <a:tailEnd type="none" w="med" len="med"/>
            </a:ln>
          </p:spPr>
        </p:cxnSp>
      </p:grpSp>
      <p:pic>
        <p:nvPicPr>
          <p:cNvPr id="507" name="Shape 507" descr="PE01561_"/>
          <p:cNvPicPr preferRelativeResize="0"/>
          <p:nvPr/>
        </p:nvPicPr>
        <p:blipFill rotWithShape="1">
          <a:blip r:embed="rId4">
            <a:alphaModFix/>
          </a:blip>
          <a:srcRect/>
          <a:stretch/>
        </p:blipFill>
        <p:spPr>
          <a:xfrm>
            <a:off x="6248400" y="2438400"/>
            <a:ext cx="2514600" cy="1970087"/>
          </a:xfrm>
          <a:prstGeom prst="rect">
            <a:avLst/>
          </a:prstGeom>
          <a:noFill/>
          <a:ln>
            <a:noFill/>
          </a:ln>
        </p:spPr>
      </p:pic>
      <p:sp>
        <p:nvSpPr>
          <p:cNvPr id="508" name="Shape 508"/>
          <p:cNvSpPr txBox="1"/>
          <p:nvPr/>
        </p:nvSpPr>
        <p:spPr>
          <a:xfrm>
            <a:off x="1408112" y="1292225"/>
            <a:ext cx="6805612" cy="106997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00"/>
              </a:buClr>
              <a:buSzPts val="1600"/>
              <a:buFont typeface="Arial"/>
              <a:buNone/>
            </a:pPr>
            <a:r>
              <a:rPr lang="en-US" sz="1600" b="1" i="0" u="none">
                <a:solidFill>
                  <a:srgbClr val="FFFF00"/>
                </a:solidFill>
                <a:latin typeface="Arial"/>
                <a:ea typeface="Arial"/>
                <a:cs typeface="Arial"/>
                <a:sym typeface="Arial"/>
              </a:rPr>
              <a:t>Америка құрама штатының қорғаныс министiрлiгiнiң болашаққа </a:t>
            </a:r>
            <a:endParaRPr/>
          </a:p>
          <a:p>
            <a:pPr marL="0" marR="0" lvl="0" indent="0" algn="ctr" rtl="0">
              <a:lnSpc>
                <a:spcPct val="100000"/>
              </a:lnSpc>
              <a:spcBef>
                <a:spcPts val="0"/>
              </a:spcBef>
              <a:spcAft>
                <a:spcPts val="0"/>
              </a:spcAft>
              <a:buClr>
                <a:srgbClr val="FFFF00"/>
              </a:buClr>
              <a:buSzPts val="1600"/>
              <a:buFont typeface="Arial"/>
              <a:buNone/>
            </a:pPr>
            <a:r>
              <a:rPr lang="en-US" sz="1600" b="1" i="0" u="none">
                <a:solidFill>
                  <a:srgbClr val="FFFF00"/>
                </a:solidFill>
                <a:latin typeface="Arial"/>
                <a:ea typeface="Arial"/>
                <a:cs typeface="Arial"/>
                <a:sym typeface="Arial"/>
              </a:rPr>
              <a:t>жоспар құру агенттiгi (</a:t>
            </a:r>
            <a:r>
              <a:rPr lang="en-US" sz="1600" b="1" i="0" u="none">
                <a:solidFill>
                  <a:srgbClr val="FF0000"/>
                </a:solidFill>
                <a:latin typeface="Arial"/>
                <a:ea typeface="Arial"/>
                <a:cs typeface="Arial"/>
                <a:sym typeface="Arial"/>
              </a:rPr>
              <a:t>DARPA</a:t>
            </a:r>
            <a:r>
              <a:rPr lang="en-US" sz="1600" b="1" i="0" u="none">
                <a:solidFill>
                  <a:srgbClr val="FFFF00"/>
                </a:solidFill>
                <a:latin typeface="Arial"/>
                <a:ea typeface="Arial"/>
                <a:cs typeface="Arial"/>
                <a:sym typeface="Arial"/>
              </a:rPr>
              <a:t>) – тұңғыш </a:t>
            </a:r>
            <a:endParaRPr/>
          </a:p>
          <a:p>
            <a:pPr marL="0" marR="0" lvl="0" indent="0" algn="ctr" rtl="0">
              <a:lnSpc>
                <a:spcPct val="100000"/>
              </a:lnSpc>
              <a:spcBef>
                <a:spcPts val="0"/>
              </a:spcBef>
              <a:spcAft>
                <a:spcPts val="0"/>
              </a:spcAft>
              <a:buClr>
                <a:srgbClr val="FFFF00"/>
              </a:buClr>
              <a:buSzPts val="1600"/>
              <a:buFont typeface="Arial"/>
              <a:buNone/>
            </a:pPr>
            <a:r>
              <a:rPr lang="en-US" sz="1600" b="1" i="0" u="none">
                <a:solidFill>
                  <a:srgbClr val="FFFF00"/>
                </a:solidFill>
                <a:latin typeface="Arial"/>
                <a:ea typeface="Arial"/>
                <a:cs typeface="Arial"/>
                <a:sym typeface="Arial"/>
              </a:rPr>
              <a:t>компьютерлiк желiлердi ойлап тапқан және сол себептен </a:t>
            </a:r>
            <a:endParaRPr/>
          </a:p>
          <a:p>
            <a:pPr marL="0" marR="0" lvl="0" indent="0" algn="ctr" rtl="0">
              <a:lnSpc>
                <a:spcPct val="100000"/>
              </a:lnSpc>
              <a:spcBef>
                <a:spcPts val="0"/>
              </a:spcBef>
              <a:spcAft>
                <a:spcPts val="0"/>
              </a:spcAft>
              <a:buClr>
                <a:srgbClr val="FF0000"/>
              </a:buClr>
              <a:buSzPts val="1600"/>
              <a:buFont typeface="Arial"/>
              <a:buNone/>
            </a:pPr>
            <a:r>
              <a:rPr lang="en-US" sz="1600" b="1" i="0" u="none">
                <a:solidFill>
                  <a:srgbClr val="FF0000"/>
                </a:solidFill>
                <a:latin typeface="Arial"/>
                <a:ea typeface="Arial"/>
                <a:cs typeface="Arial"/>
                <a:sym typeface="Arial"/>
              </a:rPr>
              <a:t>ARPAnet </a:t>
            </a:r>
            <a:r>
              <a:rPr lang="en-US" sz="1600" b="1" i="0" u="none">
                <a:solidFill>
                  <a:srgbClr val="FFFF00"/>
                </a:solidFill>
                <a:latin typeface="Arial"/>
                <a:ea typeface="Arial"/>
                <a:cs typeface="Arial"/>
                <a:sym typeface="Arial"/>
              </a:rPr>
              <a:t>деген атқа ие болы.</a:t>
            </a:r>
            <a:endParaRPr/>
          </a:p>
        </p:txBody>
      </p:sp>
      <p:sp>
        <p:nvSpPr>
          <p:cNvPr id="509" name="Shape 509"/>
          <p:cNvSpPr txBox="1"/>
          <p:nvPr/>
        </p:nvSpPr>
        <p:spPr>
          <a:xfrm>
            <a:off x="3352800" y="2298700"/>
            <a:ext cx="2514600" cy="825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0000"/>
              </a:buClr>
              <a:buSzPts val="1600"/>
              <a:buFont typeface="Arial"/>
              <a:buNone/>
            </a:pPr>
            <a:r>
              <a:rPr lang="en-US" sz="1600" b="1" i="0" u="none">
                <a:solidFill>
                  <a:srgbClr val="FF0000"/>
                </a:solidFill>
                <a:latin typeface="Arial"/>
                <a:ea typeface="Arial"/>
                <a:cs typeface="Arial"/>
                <a:sym typeface="Arial"/>
              </a:rPr>
              <a:t>29 қазан 1969 жыл </a:t>
            </a:r>
            <a:r>
              <a:rPr lang="en-US" sz="1600" b="1" i="0" u="none">
                <a:solidFill>
                  <a:srgbClr val="FFFF00"/>
                </a:solidFill>
                <a:latin typeface="Arial"/>
                <a:ea typeface="Arial"/>
                <a:cs typeface="Arial"/>
                <a:sym typeface="Arial"/>
              </a:rPr>
              <a:t>желiнiң туған күнi деп саналды</a:t>
            </a:r>
            <a:r>
              <a:rPr lang="en-US" sz="1600" b="1" i="0" u="none">
                <a:solidFill>
                  <a:srgbClr val="FF0000"/>
                </a:solidFill>
                <a:latin typeface="Arial"/>
                <a:ea typeface="Arial"/>
                <a:cs typeface="Arial"/>
                <a:sym typeface="Arial"/>
              </a:rPr>
              <a:t>.</a:t>
            </a:r>
            <a:endParaRPr/>
          </a:p>
        </p:txBody>
      </p:sp>
      <p:sp>
        <p:nvSpPr>
          <p:cNvPr id="510" name="Shape 510"/>
          <p:cNvSpPr txBox="1"/>
          <p:nvPr/>
        </p:nvSpPr>
        <p:spPr>
          <a:xfrm>
            <a:off x="3124200" y="3581400"/>
            <a:ext cx="2922587" cy="457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CC"/>
              </a:buClr>
              <a:buSzPts val="1200"/>
              <a:buFont typeface="Arial"/>
              <a:buNone/>
            </a:pPr>
            <a:r>
              <a:rPr lang="en-US" sz="1200" b="1" i="0" u="none">
                <a:solidFill>
                  <a:srgbClr val="0000CC"/>
                </a:solidFill>
                <a:latin typeface="Arial"/>
                <a:ea typeface="Arial"/>
                <a:cs typeface="Arial"/>
                <a:sym typeface="Arial"/>
              </a:rPr>
              <a:t>Төрт түйiннен тұратын ARPAnet-тiң </a:t>
            </a:r>
            <a:endParaRPr/>
          </a:p>
          <a:p>
            <a:pPr marL="0" marR="0" lvl="0" indent="0" algn="ctr" rtl="0">
              <a:lnSpc>
                <a:spcPct val="100000"/>
              </a:lnSpc>
              <a:spcBef>
                <a:spcPts val="0"/>
              </a:spcBef>
              <a:spcAft>
                <a:spcPts val="0"/>
              </a:spcAft>
              <a:buClr>
                <a:srgbClr val="0000CC"/>
              </a:buClr>
              <a:buSzPts val="1200"/>
              <a:buFont typeface="Arial"/>
              <a:buNone/>
            </a:pPr>
            <a:r>
              <a:rPr lang="en-US" sz="1200" b="1" i="0" u="none">
                <a:solidFill>
                  <a:srgbClr val="0000CC"/>
                </a:solidFill>
                <a:latin typeface="Arial"/>
                <a:ea typeface="Arial"/>
                <a:cs typeface="Arial"/>
                <a:sym typeface="Arial"/>
              </a:rPr>
              <a:t>құжаттық сызбасы </a:t>
            </a:r>
            <a:endParaRPr/>
          </a:p>
        </p:txBody>
      </p:sp>
      <p:sp>
        <p:nvSpPr>
          <p:cNvPr id="511" name="Shape 511"/>
          <p:cNvSpPr txBox="1"/>
          <p:nvPr/>
        </p:nvSpPr>
        <p:spPr>
          <a:xfrm>
            <a:off x="2971800" y="4267200"/>
            <a:ext cx="3381375" cy="24447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00"/>
              </a:buClr>
              <a:buSzPts val="1000"/>
              <a:buFont typeface="Arial"/>
              <a:buNone/>
            </a:pPr>
            <a:r>
              <a:rPr lang="en-US" sz="1000" b="1" i="0" u="none">
                <a:solidFill>
                  <a:srgbClr val="FFFF00"/>
                </a:solidFill>
                <a:latin typeface="Arial"/>
                <a:ea typeface="Arial"/>
                <a:cs typeface="Arial"/>
                <a:sym typeface="Arial"/>
              </a:rPr>
              <a:t>SRI – </a:t>
            </a:r>
            <a:r>
              <a:rPr lang="en-US" sz="1000" b="0" i="0" u="none">
                <a:solidFill>
                  <a:srgbClr val="FFFF00"/>
                </a:solidFill>
                <a:latin typeface="Arial"/>
                <a:ea typeface="Arial"/>
                <a:cs typeface="Arial"/>
                <a:sym typeface="Arial"/>
              </a:rPr>
              <a:t>Стенфорд университетiнiң</a:t>
            </a:r>
            <a:r>
              <a:rPr lang="en-US" sz="1000" b="1" i="0" u="none">
                <a:solidFill>
                  <a:srgbClr val="FFFF00"/>
                </a:solidFill>
                <a:latin typeface="Arial"/>
                <a:ea typeface="Arial"/>
                <a:cs typeface="Arial"/>
                <a:sym typeface="Arial"/>
              </a:rPr>
              <a:t>  Зерттеу орталығы </a:t>
            </a:r>
            <a:endParaRPr/>
          </a:p>
        </p:txBody>
      </p:sp>
      <p:sp>
        <p:nvSpPr>
          <p:cNvPr id="512" name="Shape 512"/>
          <p:cNvSpPr txBox="1"/>
          <p:nvPr/>
        </p:nvSpPr>
        <p:spPr>
          <a:xfrm>
            <a:off x="2971800" y="4511675"/>
            <a:ext cx="3200400" cy="2444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00"/>
              </a:buClr>
              <a:buSzPts val="1000"/>
              <a:buFont typeface="Arial"/>
              <a:buNone/>
            </a:pPr>
            <a:r>
              <a:rPr lang="en-US" sz="1000" b="1" i="0" u="none">
                <a:solidFill>
                  <a:srgbClr val="FFFF00"/>
                </a:solidFill>
                <a:latin typeface="Arial"/>
                <a:ea typeface="Arial"/>
                <a:cs typeface="Arial"/>
                <a:sym typeface="Arial"/>
              </a:rPr>
              <a:t>UCLA – </a:t>
            </a:r>
            <a:r>
              <a:rPr lang="en-US" sz="1000" b="0" i="0" u="none">
                <a:solidFill>
                  <a:srgbClr val="FFFF00"/>
                </a:solidFill>
                <a:latin typeface="Arial"/>
                <a:ea typeface="Arial"/>
                <a:cs typeface="Arial"/>
                <a:sym typeface="Arial"/>
              </a:rPr>
              <a:t>Лос-Анжелестегi Калифорния унверситетi</a:t>
            </a:r>
            <a:r>
              <a:rPr lang="en-US" sz="1000" b="1" i="0" u="none">
                <a:solidFill>
                  <a:srgbClr val="FFFF00"/>
                </a:solidFill>
                <a:latin typeface="Arial"/>
                <a:ea typeface="Arial"/>
                <a:cs typeface="Arial"/>
                <a:sym typeface="Arial"/>
              </a:rPr>
              <a:t> </a:t>
            </a:r>
            <a:endParaRPr/>
          </a:p>
        </p:txBody>
      </p:sp>
      <p:sp>
        <p:nvSpPr>
          <p:cNvPr id="513" name="Shape 513"/>
          <p:cNvSpPr txBox="1"/>
          <p:nvPr/>
        </p:nvSpPr>
        <p:spPr>
          <a:xfrm>
            <a:off x="2971800" y="4740275"/>
            <a:ext cx="3446462" cy="2444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00"/>
              </a:buClr>
              <a:buSzPts val="1000"/>
              <a:buFont typeface="Arial"/>
              <a:buNone/>
            </a:pPr>
            <a:r>
              <a:rPr lang="en-US" sz="1000" b="1" i="0" u="none">
                <a:solidFill>
                  <a:srgbClr val="FFFF00"/>
                </a:solidFill>
                <a:latin typeface="Arial"/>
                <a:ea typeface="Arial"/>
                <a:cs typeface="Arial"/>
                <a:sym typeface="Arial"/>
              </a:rPr>
              <a:t>UCSB – </a:t>
            </a:r>
            <a:r>
              <a:rPr lang="en-US" sz="1000" b="0" i="0" u="none">
                <a:solidFill>
                  <a:srgbClr val="FFFF00"/>
                </a:solidFill>
                <a:latin typeface="Arial"/>
                <a:ea typeface="Arial"/>
                <a:cs typeface="Arial"/>
                <a:sym typeface="Arial"/>
              </a:rPr>
              <a:t>Cанта Барбарадағы Колифорния университетi</a:t>
            </a:r>
            <a:endParaRPr/>
          </a:p>
        </p:txBody>
      </p:sp>
      <p:sp>
        <p:nvSpPr>
          <p:cNvPr id="514" name="Shape 514"/>
          <p:cNvSpPr txBox="1"/>
          <p:nvPr/>
        </p:nvSpPr>
        <p:spPr>
          <a:xfrm>
            <a:off x="2971800" y="4968875"/>
            <a:ext cx="2384425" cy="2444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00"/>
              </a:buClr>
              <a:buSzPts val="1000"/>
              <a:buFont typeface="Arial"/>
              <a:buNone/>
            </a:pPr>
            <a:r>
              <a:rPr lang="en-US" sz="1000" b="1" i="0" u="none">
                <a:solidFill>
                  <a:srgbClr val="FFFF00"/>
                </a:solidFill>
                <a:latin typeface="Arial"/>
                <a:ea typeface="Arial"/>
                <a:cs typeface="Arial"/>
                <a:sym typeface="Arial"/>
              </a:rPr>
              <a:t>UTAN – </a:t>
            </a:r>
            <a:r>
              <a:rPr lang="en-US" sz="1000" b="0" i="0" u="none">
                <a:solidFill>
                  <a:srgbClr val="FFFF00"/>
                </a:solidFill>
                <a:latin typeface="Arial"/>
                <a:ea typeface="Arial"/>
                <a:cs typeface="Arial"/>
                <a:sym typeface="Arial"/>
              </a:rPr>
              <a:t>Юта штатының университетi</a:t>
            </a:r>
            <a:endParaRPr/>
          </a:p>
        </p:txBody>
      </p:sp>
      <p:sp>
        <p:nvSpPr>
          <p:cNvPr id="515" name="Shape 515"/>
          <p:cNvSpPr/>
          <p:nvPr/>
        </p:nvSpPr>
        <p:spPr>
          <a:xfrm>
            <a:off x="250825" y="6237287"/>
            <a:ext cx="1368425" cy="217487"/>
          </a:xfrm>
          <a:prstGeom prst="leftArrow">
            <a:avLst>
              <a:gd name="adj1" fmla="val 50000"/>
              <a:gd name="adj2" fmla="val 50000"/>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90"/>
                                        </p:tgtEl>
                                        <p:attrNameLst>
                                          <p:attrName>style.visibility</p:attrName>
                                        </p:attrNameLst>
                                      </p:cBhvr>
                                      <p:to>
                                        <p:strVal val="visible"/>
                                      </p:to>
                                    </p:set>
                                    <p:animEffect transition="in" filter="fade">
                                      <p:cBhvr>
                                        <p:cTn id="7" dur="500"/>
                                        <p:tgtEl>
                                          <p:spTgt spid="49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08"/>
                                        </p:tgtEl>
                                        <p:attrNameLst>
                                          <p:attrName>style.visibility</p:attrName>
                                        </p:attrNameLst>
                                      </p:cBhvr>
                                      <p:to>
                                        <p:strVal val="visible"/>
                                      </p:to>
                                    </p:set>
                                    <p:animEffect transition="in" filter="fade">
                                      <p:cBhvr>
                                        <p:cTn id="11" dur="300"/>
                                        <p:tgtEl>
                                          <p:spTgt spid="508"/>
                                        </p:tgtEl>
                                      </p:cBhvr>
                                    </p:animEffect>
                                  </p:childTnLst>
                                </p:cTn>
                              </p:par>
                            </p:childTnLst>
                          </p:cTn>
                        </p:par>
                        <p:par>
                          <p:cTn id="12" fill="hold">
                            <p:stCondLst>
                              <p:cond delay="800"/>
                            </p:stCondLst>
                            <p:childTnLst>
                              <p:par>
                                <p:cTn id="13" presetID="10" presetClass="entr" presetSubtype="0" fill="hold" nodeType="afterEffect">
                                  <p:stCondLst>
                                    <p:cond delay="0"/>
                                  </p:stCondLst>
                                  <p:childTnLst>
                                    <p:set>
                                      <p:cBhvr>
                                        <p:cTn id="14" dur="1" fill="hold">
                                          <p:stCondLst>
                                            <p:cond delay="0"/>
                                          </p:stCondLst>
                                        </p:cTn>
                                        <p:tgtEl>
                                          <p:spTgt spid="509"/>
                                        </p:tgtEl>
                                        <p:attrNameLst>
                                          <p:attrName>style.visibility</p:attrName>
                                        </p:attrNameLst>
                                      </p:cBhvr>
                                      <p:to>
                                        <p:strVal val="visible"/>
                                      </p:to>
                                    </p:set>
                                    <p:animEffect transition="in" filter="fade">
                                      <p:cBhvr>
                                        <p:cTn id="15" dur="75"/>
                                        <p:tgtEl>
                                          <p:spTgt spid="509"/>
                                        </p:tgtEl>
                                      </p:cBhvr>
                                    </p:animEffect>
                                  </p:childTnLst>
                                </p:cTn>
                              </p:par>
                            </p:childTnLst>
                          </p:cTn>
                        </p:par>
                        <p:par>
                          <p:cTn id="16" fill="hold">
                            <p:stCondLst>
                              <p:cond delay="875"/>
                            </p:stCondLst>
                            <p:childTnLst>
                              <p:par>
                                <p:cTn id="17" presetID="10" presetClass="entr" presetSubtype="0" fill="hold" nodeType="afterEffect">
                                  <p:stCondLst>
                                    <p:cond delay="0"/>
                                  </p:stCondLst>
                                  <p:childTnLst>
                                    <p:set>
                                      <p:cBhvr>
                                        <p:cTn id="18" dur="1" fill="hold">
                                          <p:stCondLst>
                                            <p:cond delay="0"/>
                                          </p:stCondLst>
                                        </p:cTn>
                                        <p:tgtEl>
                                          <p:spTgt spid="507"/>
                                        </p:tgtEl>
                                        <p:attrNameLst>
                                          <p:attrName>style.visibility</p:attrName>
                                        </p:attrNameLst>
                                      </p:cBhvr>
                                      <p:to>
                                        <p:strVal val="visible"/>
                                      </p:to>
                                    </p:set>
                                    <p:animEffect transition="in" filter="fade">
                                      <p:cBhvr>
                                        <p:cTn id="19" dur="500"/>
                                        <p:tgtEl>
                                          <p:spTgt spid="507"/>
                                        </p:tgtEl>
                                      </p:cBhvr>
                                    </p:animEffect>
                                  </p:childTnLst>
                                </p:cTn>
                              </p:par>
                            </p:childTnLst>
                          </p:cTn>
                        </p:par>
                        <p:par>
                          <p:cTn id="20" fill="hold">
                            <p:stCondLst>
                              <p:cond delay="1375"/>
                            </p:stCondLst>
                            <p:childTnLst>
                              <p:par>
                                <p:cTn id="21" presetID="10" presetClass="entr" presetSubtype="0" fill="hold" nodeType="afterEffect">
                                  <p:stCondLst>
                                    <p:cond delay="0"/>
                                  </p:stCondLst>
                                  <p:childTnLst>
                                    <p:set>
                                      <p:cBhvr>
                                        <p:cTn id="22" dur="1" fill="hold">
                                          <p:stCondLst>
                                            <p:cond delay="0"/>
                                          </p:stCondLst>
                                        </p:cTn>
                                        <p:tgtEl>
                                          <p:spTgt spid="510"/>
                                        </p:tgtEl>
                                        <p:attrNameLst>
                                          <p:attrName>style.visibility</p:attrName>
                                        </p:attrNameLst>
                                      </p:cBhvr>
                                      <p:to>
                                        <p:strVal val="visible"/>
                                      </p:to>
                                    </p:set>
                                    <p:animEffect transition="in" filter="fade">
                                      <p:cBhvr>
                                        <p:cTn id="23" dur="500"/>
                                        <p:tgtEl>
                                          <p:spTgt spid="510"/>
                                        </p:tgtEl>
                                      </p:cBhvr>
                                    </p:animEffect>
                                  </p:childTnLst>
                                </p:cTn>
                              </p:par>
                            </p:childTnLst>
                          </p:cTn>
                        </p:par>
                        <p:par>
                          <p:cTn id="24" fill="hold">
                            <p:stCondLst>
                              <p:cond delay="1875"/>
                            </p:stCondLst>
                            <p:childTnLst>
                              <p:par>
                                <p:cTn id="25" presetID="10" presetClass="entr" presetSubtype="0" fill="hold" nodeType="afterEffect">
                                  <p:stCondLst>
                                    <p:cond delay="0"/>
                                  </p:stCondLst>
                                  <p:childTnLst>
                                    <p:set>
                                      <p:cBhvr>
                                        <p:cTn id="26" dur="1" fill="hold">
                                          <p:stCondLst>
                                            <p:cond delay="0"/>
                                          </p:stCondLst>
                                        </p:cTn>
                                        <p:tgtEl>
                                          <p:spTgt spid="511"/>
                                        </p:tgtEl>
                                        <p:attrNameLst>
                                          <p:attrName>style.visibility</p:attrName>
                                        </p:attrNameLst>
                                      </p:cBhvr>
                                      <p:to>
                                        <p:strVal val="visible"/>
                                      </p:to>
                                    </p:set>
                                    <p:animEffect transition="in" filter="fade">
                                      <p:cBhvr>
                                        <p:cTn id="27" dur="500"/>
                                        <p:tgtEl>
                                          <p:spTgt spid="511"/>
                                        </p:tgtEl>
                                      </p:cBhvr>
                                    </p:animEffect>
                                  </p:childTnLst>
                                </p:cTn>
                              </p:par>
                            </p:childTnLst>
                          </p:cTn>
                        </p:par>
                        <p:par>
                          <p:cTn id="28" fill="hold">
                            <p:stCondLst>
                              <p:cond delay="2375"/>
                            </p:stCondLst>
                            <p:childTnLst>
                              <p:par>
                                <p:cTn id="29" presetID="10" presetClass="entr" presetSubtype="0" fill="hold" nodeType="afterEffect">
                                  <p:stCondLst>
                                    <p:cond delay="0"/>
                                  </p:stCondLst>
                                  <p:childTnLst>
                                    <p:set>
                                      <p:cBhvr>
                                        <p:cTn id="30" dur="1" fill="hold">
                                          <p:stCondLst>
                                            <p:cond delay="0"/>
                                          </p:stCondLst>
                                        </p:cTn>
                                        <p:tgtEl>
                                          <p:spTgt spid="512"/>
                                        </p:tgtEl>
                                        <p:attrNameLst>
                                          <p:attrName>style.visibility</p:attrName>
                                        </p:attrNameLst>
                                      </p:cBhvr>
                                      <p:to>
                                        <p:strVal val="visible"/>
                                      </p:to>
                                    </p:set>
                                    <p:animEffect transition="in" filter="fade">
                                      <p:cBhvr>
                                        <p:cTn id="31" dur="500"/>
                                        <p:tgtEl>
                                          <p:spTgt spid="512"/>
                                        </p:tgtEl>
                                      </p:cBhvr>
                                    </p:animEffect>
                                  </p:childTnLst>
                                </p:cTn>
                              </p:par>
                            </p:childTnLst>
                          </p:cTn>
                        </p:par>
                        <p:par>
                          <p:cTn id="32" fill="hold">
                            <p:stCondLst>
                              <p:cond delay="2875"/>
                            </p:stCondLst>
                            <p:childTnLst>
                              <p:par>
                                <p:cTn id="33" presetID="10" presetClass="entr" presetSubtype="0" fill="hold" nodeType="afterEffect">
                                  <p:stCondLst>
                                    <p:cond delay="0"/>
                                  </p:stCondLst>
                                  <p:childTnLst>
                                    <p:set>
                                      <p:cBhvr>
                                        <p:cTn id="34" dur="1" fill="hold">
                                          <p:stCondLst>
                                            <p:cond delay="0"/>
                                          </p:stCondLst>
                                        </p:cTn>
                                        <p:tgtEl>
                                          <p:spTgt spid="513"/>
                                        </p:tgtEl>
                                        <p:attrNameLst>
                                          <p:attrName>style.visibility</p:attrName>
                                        </p:attrNameLst>
                                      </p:cBhvr>
                                      <p:to>
                                        <p:strVal val="visible"/>
                                      </p:to>
                                    </p:set>
                                    <p:animEffect transition="in" filter="fade">
                                      <p:cBhvr>
                                        <p:cTn id="35" dur="500"/>
                                        <p:tgtEl>
                                          <p:spTgt spid="513"/>
                                        </p:tgtEl>
                                      </p:cBhvr>
                                    </p:animEffect>
                                  </p:childTnLst>
                                </p:cTn>
                              </p:par>
                            </p:childTnLst>
                          </p:cTn>
                        </p:par>
                        <p:par>
                          <p:cTn id="36" fill="hold">
                            <p:stCondLst>
                              <p:cond delay="3375"/>
                            </p:stCondLst>
                            <p:childTnLst>
                              <p:par>
                                <p:cTn id="37" presetID="10" presetClass="entr" presetSubtype="0" fill="hold" nodeType="afterEffect">
                                  <p:stCondLst>
                                    <p:cond delay="0"/>
                                  </p:stCondLst>
                                  <p:childTnLst>
                                    <p:set>
                                      <p:cBhvr>
                                        <p:cTn id="38" dur="1" fill="hold">
                                          <p:stCondLst>
                                            <p:cond delay="0"/>
                                          </p:stCondLst>
                                        </p:cTn>
                                        <p:tgtEl>
                                          <p:spTgt spid="514"/>
                                        </p:tgtEl>
                                        <p:attrNameLst>
                                          <p:attrName>style.visibility</p:attrName>
                                        </p:attrNameLst>
                                      </p:cBhvr>
                                      <p:to>
                                        <p:strVal val="visible"/>
                                      </p:to>
                                    </p:set>
                                    <p:animEffect transition="in" filter="fade">
                                      <p:cBhvr>
                                        <p:cTn id="39" dur="500"/>
                                        <p:tgtEl>
                                          <p:spTgt spid="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Shape 520"/>
          <p:cNvSpPr txBox="1"/>
          <p:nvPr/>
        </p:nvSpPr>
        <p:spPr>
          <a:xfrm>
            <a:off x="714375" y="1357312"/>
            <a:ext cx="7772400" cy="45307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None/>
            </a:pPr>
            <a:r>
              <a:rPr lang="en-US" sz="3200" b="0" i="0" u="none">
                <a:solidFill>
                  <a:schemeClr val="dk1"/>
                </a:solidFill>
                <a:latin typeface="Arial"/>
                <a:ea typeface="Arial"/>
                <a:cs typeface="Arial"/>
                <a:sym typeface="Arial"/>
              </a:rPr>
              <a:t>	</a:t>
            </a:r>
            <a:r>
              <a:rPr lang="en-US" sz="3200" b="0" i="0" u="none">
                <a:solidFill>
                  <a:schemeClr val="dk1"/>
                </a:solidFill>
                <a:latin typeface="Times New Roman"/>
                <a:ea typeface="Times New Roman"/>
                <a:cs typeface="Times New Roman"/>
                <a:sym typeface="Times New Roman"/>
              </a:rPr>
              <a:t>Бір немесе бірнеше желілерді бір – бірімен өзара байланыстыру </a:t>
            </a:r>
            <a:r>
              <a:rPr lang="en-US" sz="3200" b="1" i="1" u="none">
                <a:solidFill>
                  <a:srgbClr val="C00000"/>
                </a:solidFill>
                <a:latin typeface="Times New Roman"/>
                <a:ea typeface="Times New Roman"/>
                <a:cs typeface="Times New Roman"/>
                <a:sym typeface="Times New Roman"/>
              </a:rPr>
              <a:t>желіаралық байланыс</a:t>
            </a:r>
            <a:r>
              <a:rPr lang="en-US" sz="3200" b="0" i="0" u="none">
                <a:solidFill>
                  <a:srgbClr val="C00000"/>
                </a:solidFill>
                <a:latin typeface="Times New Roman"/>
                <a:ea typeface="Times New Roman"/>
                <a:cs typeface="Times New Roman"/>
                <a:sym typeface="Times New Roman"/>
              </a:rPr>
              <a:t> </a:t>
            </a:r>
            <a:r>
              <a:rPr lang="en-US" sz="3200" b="0" i="0" u="none">
                <a:solidFill>
                  <a:schemeClr val="dk1"/>
                </a:solidFill>
                <a:latin typeface="Times New Roman"/>
                <a:ea typeface="Times New Roman"/>
                <a:cs typeface="Times New Roman"/>
                <a:sym typeface="Times New Roman"/>
              </a:rPr>
              <a:t>немесе </a:t>
            </a:r>
            <a:r>
              <a:rPr lang="en-US" sz="3200" b="1" i="1" u="none">
                <a:solidFill>
                  <a:srgbClr val="C00000"/>
                </a:solidFill>
                <a:latin typeface="Times New Roman"/>
                <a:ea typeface="Times New Roman"/>
                <a:cs typeface="Times New Roman"/>
                <a:sym typeface="Times New Roman"/>
              </a:rPr>
              <a:t>ауқымды желі</a:t>
            </a:r>
            <a:r>
              <a:rPr lang="en-US" sz="3200" b="0" i="0" u="none">
                <a:solidFill>
                  <a:srgbClr val="C00000"/>
                </a:solidFill>
                <a:latin typeface="Times New Roman"/>
                <a:ea typeface="Times New Roman"/>
                <a:cs typeface="Times New Roman"/>
                <a:sym typeface="Times New Roman"/>
              </a:rPr>
              <a:t> </a:t>
            </a:r>
            <a:r>
              <a:rPr lang="en-US" sz="3200" b="0" i="0" u="none">
                <a:solidFill>
                  <a:schemeClr val="dk1"/>
                </a:solidFill>
                <a:latin typeface="Times New Roman"/>
                <a:ea typeface="Times New Roman"/>
                <a:cs typeface="Times New Roman"/>
                <a:sym typeface="Times New Roman"/>
              </a:rPr>
              <a:t>деп аталады. Ауқымды желі қала, аймақ, ел, бүкіл Жер шарын қамтуы мүмкін.</a:t>
            </a:r>
            <a:endParaRPr/>
          </a:p>
        </p:txBody>
      </p:sp>
      <p:sp>
        <p:nvSpPr>
          <p:cNvPr id="521" name="Shape 521"/>
          <p:cNvSpPr/>
          <p:nvPr/>
        </p:nvSpPr>
        <p:spPr>
          <a:xfrm>
            <a:off x="250825" y="6237287"/>
            <a:ext cx="1368425" cy="217487"/>
          </a:xfrm>
          <a:prstGeom prst="leftArrow">
            <a:avLst>
              <a:gd name="adj1" fmla="val 50000"/>
              <a:gd name="adj2" fmla="val 50000"/>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22" name="Shape 522"/>
          <p:cNvSpPr/>
          <p:nvPr/>
        </p:nvSpPr>
        <p:spPr>
          <a:xfrm>
            <a:off x="7164387" y="6308725"/>
            <a:ext cx="1511300" cy="217487"/>
          </a:xfrm>
          <a:prstGeom prst="rightArrow">
            <a:avLst>
              <a:gd name="adj1" fmla="val 50000"/>
              <a:gd name="adj2" fmla="val 50000"/>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Tree>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Shape 527"/>
          <p:cNvSpPr txBox="1"/>
          <p:nvPr/>
        </p:nvSpPr>
        <p:spPr>
          <a:xfrm>
            <a:off x="428625" y="285750"/>
            <a:ext cx="8229600" cy="5740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Times"/>
              <a:buNone/>
            </a:pPr>
            <a:r>
              <a:rPr lang="en-US" sz="3200" b="0" i="0" u="none">
                <a:solidFill>
                  <a:schemeClr val="dk1"/>
                </a:solidFill>
                <a:latin typeface="Times"/>
                <a:ea typeface="Times"/>
                <a:cs typeface="Times"/>
                <a:sym typeface="Times"/>
              </a:rPr>
              <a:t>		</a:t>
            </a:r>
            <a:r>
              <a:rPr lang="en-US" sz="2800" b="0" i="0" u="none">
                <a:solidFill>
                  <a:schemeClr val="dk1"/>
                </a:solidFill>
                <a:latin typeface="Times"/>
                <a:ea typeface="Times"/>
                <a:cs typeface="Times"/>
                <a:sym typeface="Times"/>
              </a:rPr>
              <a:t>Жалпы желілер- бұл дүние жүзі бойынша таратылған желілер. Ең белгілі және қол жететін жалпы желі - </a:t>
            </a:r>
            <a:r>
              <a:rPr lang="en-US" sz="2800" b="1" i="0" u="none">
                <a:solidFill>
                  <a:srgbClr val="C00000"/>
                </a:solidFill>
                <a:latin typeface="Times"/>
                <a:ea typeface="Times"/>
                <a:cs typeface="Times"/>
                <a:sym typeface="Times"/>
              </a:rPr>
              <a:t>Интернет</a:t>
            </a:r>
            <a:r>
              <a:rPr lang="en-US" sz="2800" b="1" i="0" u="none">
                <a:solidFill>
                  <a:schemeClr val="dk1"/>
                </a:solidFill>
                <a:latin typeface="Times"/>
                <a:ea typeface="Times"/>
                <a:cs typeface="Times"/>
                <a:sym typeface="Times"/>
              </a:rPr>
              <a:t> </a:t>
            </a:r>
            <a:r>
              <a:rPr lang="en-US" sz="2800" b="0" i="0" u="none">
                <a:solidFill>
                  <a:schemeClr val="dk1"/>
                </a:solidFill>
                <a:latin typeface="Times"/>
                <a:ea typeface="Times"/>
                <a:cs typeface="Times"/>
                <a:sym typeface="Times"/>
              </a:rPr>
              <a:t>болып табылады. Интернет желісі тұрақты құрылым емес, оны миллиондаған пайдаланушылар ұдайы өзгеріп отырады.</a:t>
            </a:r>
            <a:endParaRPr/>
          </a:p>
          <a:p>
            <a:pPr marL="342900" marR="0" lvl="0" indent="-342900" algn="l" rtl="0">
              <a:lnSpc>
                <a:spcPct val="100000"/>
              </a:lnSpc>
              <a:spcBef>
                <a:spcPts val="560"/>
              </a:spcBef>
              <a:spcAft>
                <a:spcPts val="0"/>
              </a:spcAft>
              <a:buClr>
                <a:schemeClr val="dk1"/>
              </a:buClr>
              <a:buSzPts val="2800"/>
              <a:buFont typeface="Times"/>
              <a:buNone/>
            </a:pPr>
            <a:r>
              <a:rPr lang="en-US" sz="2800" b="0" i="0" u="none">
                <a:solidFill>
                  <a:schemeClr val="dk1"/>
                </a:solidFill>
                <a:latin typeface="Times"/>
                <a:ea typeface="Times"/>
                <a:cs typeface="Times"/>
                <a:sym typeface="Times"/>
              </a:rPr>
              <a:t>		Желідегі компьютерлер жұмысын программа басқарады, ондағы барлық компьютерлердің бір – біріне жіберетін және қабылдайтын ақпараттарды араласпай, тиянақты жеткізілу үшін, олар бір тілмен – ортақ ережемен байланыс жасау қажет. Осындай ортақ ереже  </a:t>
            </a:r>
            <a:r>
              <a:rPr lang="en-US" sz="2800" b="0" i="1" u="none">
                <a:solidFill>
                  <a:srgbClr val="C00000"/>
                </a:solidFill>
                <a:latin typeface="Times"/>
                <a:ea typeface="Times"/>
                <a:cs typeface="Times"/>
                <a:sym typeface="Times"/>
              </a:rPr>
              <a:t>желілік хаттама</a:t>
            </a:r>
            <a:r>
              <a:rPr lang="en-US" sz="2800" b="0" i="0" u="none">
                <a:solidFill>
                  <a:srgbClr val="C00000"/>
                </a:solidFill>
                <a:latin typeface="Times"/>
                <a:ea typeface="Times"/>
                <a:cs typeface="Times"/>
                <a:sym typeface="Times"/>
              </a:rPr>
              <a:t> </a:t>
            </a:r>
            <a:r>
              <a:rPr lang="en-US" sz="2800" b="0" i="0" u="none">
                <a:solidFill>
                  <a:schemeClr val="dk1"/>
                </a:solidFill>
                <a:latin typeface="Times"/>
                <a:ea typeface="Times"/>
                <a:cs typeface="Times"/>
                <a:sym typeface="Times"/>
              </a:rPr>
              <a:t>деп аталады.</a:t>
            </a:r>
            <a:endParaRPr/>
          </a:p>
          <a:p>
            <a:pPr marL="342900" marR="0" lvl="0" indent="-139700" algn="l" rtl="0">
              <a:lnSpc>
                <a:spcPct val="100000"/>
              </a:lnSpc>
              <a:spcBef>
                <a:spcPts val="1600"/>
              </a:spcBef>
              <a:spcAft>
                <a:spcPts val="0"/>
              </a:spcAft>
              <a:buClr>
                <a:schemeClr val="lt1"/>
              </a:buClr>
              <a:buSzPts val="3200"/>
              <a:buFont typeface="Arial"/>
              <a:buNone/>
            </a:pPr>
            <a:endParaRPr sz="3200" b="0" i="0" u="none">
              <a:solidFill>
                <a:schemeClr val="dk1"/>
              </a:solidFill>
              <a:latin typeface="Times"/>
              <a:ea typeface="Times"/>
              <a:cs typeface="Times"/>
              <a:sym typeface="Times"/>
            </a:endParaRPr>
          </a:p>
          <a:p>
            <a:pPr marL="342900" marR="0" lvl="0" indent="-190500" algn="l" rtl="0">
              <a:lnSpc>
                <a:spcPct val="100000"/>
              </a:lnSpc>
              <a:spcBef>
                <a:spcPts val="1200"/>
              </a:spcBef>
              <a:spcAft>
                <a:spcPts val="0"/>
              </a:spcAft>
              <a:buClr>
                <a:schemeClr val="lt1"/>
              </a:buClr>
              <a:buSzPts val="2400"/>
              <a:buFont typeface="Arial"/>
              <a:buNone/>
            </a:pPr>
            <a:endParaRPr sz="2400" b="1" i="0" u="none">
              <a:solidFill>
                <a:schemeClr val="dk1"/>
              </a:solidFill>
              <a:latin typeface="Times"/>
              <a:ea typeface="Times"/>
              <a:cs typeface="Times"/>
              <a:sym typeface="Times"/>
            </a:endParaRPr>
          </a:p>
          <a:p>
            <a:pPr marL="0" marR="0" lvl="0" indent="0" algn="l" rtl="0">
              <a:lnSpc>
                <a:spcPct val="100000"/>
              </a:lnSpc>
              <a:spcBef>
                <a:spcPts val="0"/>
              </a:spcBef>
              <a:spcAft>
                <a:spcPts val="0"/>
              </a:spcAft>
              <a:buNone/>
            </a:pPr>
            <a:endParaRPr sz="2400" b="1" i="0" u="none">
              <a:solidFill>
                <a:schemeClr val="dk1"/>
              </a:solidFill>
              <a:latin typeface="Times"/>
              <a:ea typeface="Times"/>
              <a:cs typeface="Times"/>
              <a:sym typeface="Times"/>
            </a:endParaRPr>
          </a:p>
        </p:txBody>
      </p:sp>
      <p:sp>
        <p:nvSpPr>
          <p:cNvPr id="528" name="Shape 528"/>
          <p:cNvSpPr/>
          <p:nvPr/>
        </p:nvSpPr>
        <p:spPr>
          <a:xfrm>
            <a:off x="250825" y="6237287"/>
            <a:ext cx="1368425" cy="217487"/>
          </a:xfrm>
          <a:prstGeom prst="leftArrow">
            <a:avLst>
              <a:gd name="adj1" fmla="val 50000"/>
              <a:gd name="adj2" fmla="val 50000"/>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29" name="Shape 529"/>
          <p:cNvSpPr/>
          <p:nvPr/>
        </p:nvSpPr>
        <p:spPr>
          <a:xfrm>
            <a:off x="7164387" y="6308725"/>
            <a:ext cx="1511300" cy="217487"/>
          </a:xfrm>
          <a:prstGeom prst="rightArrow">
            <a:avLst>
              <a:gd name="adj1" fmla="val 50000"/>
              <a:gd name="adj2" fmla="val 50000"/>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Tree>
  </p:cSld>
  <p:clrMapOvr>
    <a:masterClrMapping/>
  </p:clrMapOvr>
  <p:transition spd="slow">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Shape 534"/>
          <p:cNvSpPr txBox="1"/>
          <p:nvPr/>
        </p:nvSpPr>
        <p:spPr>
          <a:xfrm>
            <a:off x="2928937" y="928687"/>
            <a:ext cx="5708650" cy="5214937"/>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C00000"/>
              </a:buClr>
              <a:buSzPts val="3200"/>
              <a:buFont typeface="Times"/>
              <a:buNone/>
            </a:pPr>
            <a:r>
              <a:rPr lang="en-US" sz="3200" b="1" i="0" u="none">
                <a:solidFill>
                  <a:srgbClr val="C00000"/>
                </a:solidFill>
                <a:latin typeface="Times"/>
                <a:ea typeface="Times"/>
                <a:cs typeface="Times"/>
                <a:sym typeface="Times"/>
              </a:rPr>
              <a:t>		Сервер </a:t>
            </a:r>
            <a:r>
              <a:rPr lang="en-US" sz="3200" b="0" i="0" u="none">
                <a:solidFill>
                  <a:schemeClr val="dk1"/>
                </a:solidFill>
                <a:latin typeface="Times"/>
                <a:ea typeface="Times"/>
                <a:cs typeface="Times"/>
                <a:sym typeface="Times"/>
              </a:rPr>
              <a:t>– ортақ пайдалануға арналған барлық ресурстарды қамтитын компьютер. Ортақ ресурстарды пайдалану үшін сервер қосулы болуы қажет. Желідегі жұмыстың көп бөлігін сервер атқарады.</a:t>
            </a:r>
            <a:endParaRPr/>
          </a:p>
        </p:txBody>
      </p:sp>
      <p:sp>
        <p:nvSpPr>
          <p:cNvPr id="535" name="Shape 535"/>
          <p:cNvSpPr/>
          <p:nvPr/>
        </p:nvSpPr>
        <p:spPr>
          <a:xfrm>
            <a:off x="250825" y="6237287"/>
            <a:ext cx="1368425" cy="217487"/>
          </a:xfrm>
          <a:prstGeom prst="leftArrow">
            <a:avLst>
              <a:gd name="adj1" fmla="val 50000"/>
              <a:gd name="adj2" fmla="val 50000"/>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36" name="Shape 536"/>
          <p:cNvSpPr/>
          <p:nvPr/>
        </p:nvSpPr>
        <p:spPr>
          <a:xfrm>
            <a:off x="7164387" y="6308725"/>
            <a:ext cx="1511300" cy="217487"/>
          </a:xfrm>
          <a:prstGeom prst="rightArrow">
            <a:avLst>
              <a:gd name="adj1" fmla="val 50000"/>
              <a:gd name="adj2" fmla="val 50000"/>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Tree>
  </p:cSld>
  <p:clrMapOvr>
    <a:masterClrMapping/>
  </p:clrMapOvr>
  <p:transition spd="slow">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Shape 541"/>
          <p:cNvSpPr txBox="1"/>
          <p:nvPr/>
        </p:nvSpPr>
        <p:spPr>
          <a:xfrm>
            <a:off x="827087" y="476250"/>
            <a:ext cx="7285037" cy="94615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0000"/>
              </a:buClr>
              <a:buSzPts val="2800"/>
              <a:buFont typeface="Times New Roman"/>
              <a:buNone/>
            </a:pPr>
            <a:r>
              <a:rPr lang="en-US" sz="2800" b="1" i="1" u="none">
                <a:solidFill>
                  <a:srgbClr val="FF0000"/>
                </a:solidFill>
                <a:latin typeface="Times New Roman"/>
                <a:ea typeface="Times New Roman"/>
                <a:cs typeface="Times New Roman"/>
                <a:sym typeface="Times New Roman"/>
              </a:rPr>
              <a:t>Интернет желісіне қалай қосылуға болады?</a:t>
            </a:r>
            <a:endParaRPr sz="2800" b="1" i="1" u="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2800" b="1" i="1" u="none">
              <a:solidFill>
                <a:schemeClr val="dk1"/>
              </a:solidFill>
              <a:latin typeface="Times New Roman"/>
              <a:ea typeface="Times New Roman"/>
              <a:cs typeface="Times New Roman"/>
              <a:sym typeface="Times New Roman"/>
            </a:endParaRPr>
          </a:p>
        </p:txBody>
      </p:sp>
      <p:pic>
        <p:nvPicPr>
          <p:cNvPr id="542" name="Shape 542"/>
          <p:cNvPicPr preferRelativeResize="0"/>
          <p:nvPr/>
        </p:nvPicPr>
        <p:blipFill rotWithShape="1">
          <a:blip r:embed="rId3">
            <a:alphaModFix/>
          </a:blip>
          <a:srcRect/>
          <a:stretch/>
        </p:blipFill>
        <p:spPr>
          <a:xfrm>
            <a:off x="539750" y="3933825"/>
            <a:ext cx="8064500" cy="2590800"/>
          </a:xfrm>
          <a:prstGeom prst="rect">
            <a:avLst/>
          </a:prstGeom>
          <a:noFill/>
          <a:ln>
            <a:noFill/>
          </a:ln>
        </p:spPr>
      </p:pic>
      <p:sp>
        <p:nvSpPr>
          <p:cNvPr id="543" name="Shape 543"/>
          <p:cNvSpPr txBox="1"/>
          <p:nvPr/>
        </p:nvSpPr>
        <p:spPr>
          <a:xfrm>
            <a:off x="611187" y="1268412"/>
            <a:ext cx="8137525" cy="2647950"/>
          </a:xfrm>
          <a:prstGeom prst="rect">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CC"/>
              </a:buClr>
              <a:buSzPts val="2400"/>
              <a:buFont typeface="Times New Roman"/>
              <a:buNone/>
            </a:pPr>
            <a:r>
              <a:rPr lang="en-US" sz="2400" b="1" i="0" u="none">
                <a:solidFill>
                  <a:srgbClr val="0000CC"/>
                </a:solidFill>
                <a:latin typeface="Times New Roman"/>
                <a:ea typeface="Times New Roman"/>
                <a:cs typeface="Times New Roman"/>
                <a:sym typeface="Times New Roman"/>
              </a:rPr>
              <a:t>Интернет желісіне қосылу үшін компьютерге модем керек.</a:t>
            </a:r>
            <a:r>
              <a:rPr lang="en-US" sz="2400" b="1" i="0" u="none">
                <a:solidFill>
                  <a:schemeClr val="dk1"/>
                </a:solidFill>
                <a:latin typeface="Times New Roman"/>
                <a:ea typeface="Times New Roman"/>
                <a:cs typeface="Times New Roman"/>
                <a:sym typeface="Times New Roman"/>
              </a:rPr>
              <a:t> </a:t>
            </a:r>
            <a:r>
              <a:rPr lang="en-US" sz="2400" b="1" i="0" u="none">
                <a:solidFill>
                  <a:srgbClr val="FF0000"/>
                </a:solidFill>
                <a:latin typeface="Times New Roman"/>
                <a:ea typeface="Times New Roman"/>
                <a:cs typeface="Times New Roman"/>
                <a:sym typeface="Times New Roman"/>
              </a:rPr>
              <a:t>Модем</a:t>
            </a:r>
            <a:r>
              <a:rPr lang="en-US" sz="2400" b="1" i="0" u="none">
                <a:solidFill>
                  <a:schemeClr val="dk1"/>
                </a:solidFill>
                <a:latin typeface="Times New Roman"/>
                <a:ea typeface="Times New Roman"/>
                <a:cs typeface="Times New Roman"/>
                <a:sym typeface="Times New Roman"/>
              </a:rPr>
              <a:t> </a:t>
            </a:r>
            <a:r>
              <a:rPr lang="en-US" sz="2400" b="1" i="0" u="none">
                <a:solidFill>
                  <a:srgbClr val="0000CC"/>
                </a:solidFill>
                <a:latin typeface="Times New Roman"/>
                <a:ea typeface="Times New Roman"/>
                <a:cs typeface="Times New Roman"/>
                <a:sym typeface="Times New Roman"/>
              </a:rPr>
              <a:t>дегеніміз – бұл компьютерге телефон желісі және сымдары арқылы мәлімет алмасуға мүмкіндік беретін құрылғы. Модем арқылы қосылым жасау үшін компьютерге иесіне лайықты провайдер тауып Интернетте жұмыс істеуге келісімге отыруға болады.</a:t>
            </a:r>
            <a:endParaRPr/>
          </a:p>
        </p:txBody>
      </p:sp>
      <p:sp>
        <p:nvSpPr>
          <p:cNvPr id="544" name="Shape 544"/>
          <p:cNvSpPr/>
          <p:nvPr/>
        </p:nvSpPr>
        <p:spPr>
          <a:xfrm>
            <a:off x="7164387" y="6308725"/>
            <a:ext cx="1511300" cy="217487"/>
          </a:xfrm>
          <a:prstGeom prst="rightArrow">
            <a:avLst>
              <a:gd name="adj1" fmla="val 50000"/>
              <a:gd name="adj2" fmla="val 50000"/>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45" name="Shape 545"/>
          <p:cNvSpPr/>
          <p:nvPr/>
        </p:nvSpPr>
        <p:spPr>
          <a:xfrm>
            <a:off x="250825" y="6237287"/>
            <a:ext cx="1368425" cy="217487"/>
          </a:xfrm>
          <a:prstGeom prst="leftArrow">
            <a:avLst>
              <a:gd name="adj1" fmla="val 50000"/>
              <a:gd name="adj2" fmla="val 50000"/>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Tree>
  </p:cSld>
  <p:clrMapOvr>
    <a:masterClrMapping/>
  </p:clrMapOvr>
  <p:transition spd="med">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cxnSp>
        <p:nvCxnSpPr>
          <p:cNvPr id="550" name="Shape 550"/>
          <p:cNvCxnSpPr/>
          <p:nvPr/>
        </p:nvCxnSpPr>
        <p:spPr>
          <a:xfrm flipH="1">
            <a:off x="684212" y="1700212"/>
            <a:ext cx="2087562" cy="936625"/>
          </a:xfrm>
          <a:prstGeom prst="straightConnector1">
            <a:avLst/>
          </a:prstGeom>
          <a:noFill/>
          <a:ln w="9525" cap="flat" cmpd="sng">
            <a:solidFill>
              <a:srgbClr val="FF0000"/>
            </a:solidFill>
            <a:prstDash val="solid"/>
            <a:miter lim="800000"/>
            <a:headEnd type="none" w="med" len="med"/>
            <a:tailEnd type="triangle" w="med" len="med"/>
          </a:ln>
        </p:spPr>
      </p:cxnSp>
      <p:cxnSp>
        <p:nvCxnSpPr>
          <p:cNvPr id="551" name="Shape 551"/>
          <p:cNvCxnSpPr/>
          <p:nvPr/>
        </p:nvCxnSpPr>
        <p:spPr>
          <a:xfrm flipH="1">
            <a:off x="1979612" y="1916112"/>
            <a:ext cx="1439862" cy="720725"/>
          </a:xfrm>
          <a:prstGeom prst="straightConnector1">
            <a:avLst/>
          </a:prstGeom>
          <a:noFill/>
          <a:ln w="9525" cap="flat" cmpd="sng">
            <a:solidFill>
              <a:srgbClr val="FF0000"/>
            </a:solidFill>
            <a:prstDash val="solid"/>
            <a:miter lim="800000"/>
            <a:headEnd type="none" w="med" len="med"/>
            <a:tailEnd type="triangle" w="med" len="med"/>
          </a:ln>
        </p:spPr>
      </p:cxnSp>
      <p:cxnSp>
        <p:nvCxnSpPr>
          <p:cNvPr id="552" name="Shape 552"/>
          <p:cNvCxnSpPr/>
          <p:nvPr/>
        </p:nvCxnSpPr>
        <p:spPr>
          <a:xfrm flipH="1">
            <a:off x="4500562" y="1844675"/>
            <a:ext cx="25400" cy="790575"/>
          </a:xfrm>
          <a:prstGeom prst="straightConnector1">
            <a:avLst/>
          </a:prstGeom>
          <a:noFill/>
          <a:ln w="9525" cap="flat" cmpd="sng">
            <a:solidFill>
              <a:srgbClr val="FF0000"/>
            </a:solidFill>
            <a:prstDash val="solid"/>
            <a:miter lim="800000"/>
            <a:headEnd type="none" w="med" len="med"/>
            <a:tailEnd type="triangle" w="med" len="med"/>
          </a:ln>
        </p:spPr>
      </p:cxnSp>
      <p:cxnSp>
        <p:nvCxnSpPr>
          <p:cNvPr id="553" name="Shape 553"/>
          <p:cNvCxnSpPr/>
          <p:nvPr/>
        </p:nvCxnSpPr>
        <p:spPr>
          <a:xfrm>
            <a:off x="5508625" y="1916112"/>
            <a:ext cx="1296987" cy="790575"/>
          </a:xfrm>
          <a:prstGeom prst="straightConnector1">
            <a:avLst/>
          </a:prstGeom>
          <a:noFill/>
          <a:ln w="9525" cap="flat" cmpd="sng">
            <a:solidFill>
              <a:srgbClr val="FF0000"/>
            </a:solidFill>
            <a:prstDash val="solid"/>
            <a:miter lim="800000"/>
            <a:headEnd type="none" w="med" len="med"/>
            <a:tailEnd type="triangle" w="med" len="med"/>
          </a:ln>
        </p:spPr>
      </p:cxnSp>
      <p:cxnSp>
        <p:nvCxnSpPr>
          <p:cNvPr id="554" name="Shape 554"/>
          <p:cNvCxnSpPr/>
          <p:nvPr/>
        </p:nvCxnSpPr>
        <p:spPr>
          <a:xfrm>
            <a:off x="6156325" y="1628775"/>
            <a:ext cx="2232025" cy="935037"/>
          </a:xfrm>
          <a:prstGeom prst="straightConnector1">
            <a:avLst/>
          </a:prstGeom>
          <a:noFill/>
          <a:ln w="9525" cap="flat" cmpd="sng">
            <a:solidFill>
              <a:srgbClr val="FF0000"/>
            </a:solidFill>
            <a:prstDash val="solid"/>
            <a:miter lim="800000"/>
            <a:headEnd type="none" w="med" len="med"/>
            <a:tailEnd type="triangle" w="med" len="med"/>
          </a:ln>
        </p:spPr>
      </p:cxnSp>
      <p:cxnSp>
        <p:nvCxnSpPr>
          <p:cNvPr id="555" name="Shape 555"/>
          <p:cNvCxnSpPr/>
          <p:nvPr/>
        </p:nvCxnSpPr>
        <p:spPr>
          <a:xfrm flipH="1">
            <a:off x="1403350" y="4076700"/>
            <a:ext cx="2008187" cy="1081087"/>
          </a:xfrm>
          <a:prstGeom prst="straightConnector1">
            <a:avLst/>
          </a:prstGeom>
          <a:noFill/>
          <a:ln w="9525" cap="flat" cmpd="sng">
            <a:solidFill>
              <a:srgbClr val="FF0000"/>
            </a:solidFill>
            <a:prstDash val="solid"/>
            <a:miter lim="800000"/>
            <a:headEnd type="none" w="med" len="med"/>
            <a:tailEnd type="triangle" w="med" len="med"/>
          </a:ln>
        </p:spPr>
      </p:cxnSp>
      <p:cxnSp>
        <p:nvCxnSpPr>
          <p:cNvPr id="556" name="Shape 556"/>
          <p:cNvCxnSpPr/>
          <p:nvPr/>
        </p:nvCxnSpPr>
        <p:spPr>
          <a:xfrm flipH="1">
            <a:off x="3635375" y="4149725"/>
            <a:ext cx="530225" cy="1008062"/>
          </a:xfrm>
          <a:prstGeom prst="straightConnector1">
            <a:avLst/>
          </a:prstGeom>
          <a:noFill/>
          <a:ln w="9525" cap="flat" cmpd="sng">
            <a:solidFill>
              <a:srgbClr val="FF0000"/>
            </a:solidFill>
            <a:prstDash val="solid"/>
            <a:miter lim="800000"/>
            <a:headEnd type="none" w="med" len="med"/>
            <a:tailEnd type="triangle" w="med" len="med"/>
          </a:ln>
        </p:spPr>
      </p:cxnSp>
      <p:cxnSp>
        <p:nvCxnSpPr>
          <p:cNvPr id="557" name="Shape 557"/>
          <p:cNvCxnSpPr/>
          <p:nvPr/>
        </p:nvCxnSpPr>
        <p:spPr>
          <a:xfrm>
            <a:off x="5003800" y="4076700"/>
            <a:ext cx="360362" cy="1152525"/>
          </a:xfrm>
          <a:prstGeom prst="straightConnector1">
            <a:avLst/>
          </a:prstGeom>
          <a:noFill/>
          <a:ln w="9525" cap="flat" cmpd="sng">
            <a:solidFill>
              <a:srgbClr val="FF0000"/>
            </a:solidFill>
            <a:prstDash val="solid"/>
            <a:miter lim="800000"/>
            <a:headEnd type="none" w="med" len="med"/>
            <a:tailEnd type="triangle" w="med" len="med"/>
          </a:ln>
        </p:spPr>
      </p:cxnSp>
      <p:cxnSp>
        <p:nvCxnSpPr>
          <p:cNvPr id="558" name="Shape 558"/>
          <p:cNvCxnSpPr/>
          <p:nvPr/>
        </p:nvCxnSpPr>
        <p:spPr>
          <a:xfrm>
            <a:off x="5580062" y="4076700"/>
            <a:ext cx="1728787" cy="1081087"/>
          </a:xfrm>
          <a:prstGeom prst="straightConnector1">
            <a:avLst/>
          </a:prstGeom>
          <a:noFill/>
          <a:ln w="9525" cap="flat" cmpd="sng">
            <a:solidFill>
              <a:srgbClr val="FF0000"/>
            </a:solidFill>
            <a:prstDash val="solid"/>
            <a:miter lim="800000"/>
            <a:headEnd type="none" w="med" len="med"/>
            <a:tailEnd type="triangle" w="med" len="med"/>
          </a:ln>
        </p:spPr>
      </p:cxnSp>
      <p:sp>
        <p:nvSpPr>
          <p:cNvPr id="559" name="Shape 559"/>
          <p:cNvSpPr txBox="1"/>
          <p:nvPr/>
        </p:nvSpPr>
        <p:spPr>
          <a:xfrm>
            <a:off x="395287" y="404812"/>
            <a:ext cx="8280400" cy="131127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0000"/>
              </a:buClr>
              <a:buSzPts val="2000"/>
              <a:buFont typeface="Times New Roman"/>
              <a:buNone/>
            </a:pPr>
            <a:r>
              <a:rPr lang="en-US" sz="2000" b="1" i="1" u="none">
                <a:solidFill>
                  <a:srgbClr val="FF0000"/>
                </a:solidFill>
                <a:latin typeface="Times New Roman"/>
                <a:ea typeface="Times New Roman"/>
                <a:cs typeface="Times New Roman"/>
                <a:sym typeface="Times New Roman"/>
              </a:rPr>
              <a:t>Провайдер таңдау.</a:t>
            </a:r>
            <a:endParaRPr sz="2000" b="1" i="1" u="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FF0000"/>
              </a:buClr>
              <a:buSzPts val="2000"/>
              <a:buFont typeface="Times New Roman"/>
              <a:buNone/>
            </a:pPr>
            <a:r>
              <a:rPr lang="en-US" sz="2000" b="1" i="1" u="none">
                <a:solidFill>
                  <a:srgbClr val="FF0000"/>
                </a:solidFill>
                <a:latin typeface="Times New Roman"/>
                <a:ea typeface="Times New Roman"/>
                <a:cs typeface="Times New Roman"/>
                <a:sym typeface="Times New Roman"/>
              </a:rPr>
              <a:t>Провайдер</a:t>
            </a:r>
            <a:r>
              <a:rPr lang="en-US" sz="2000" b="1" i="1" u="none">
                <a:solidFill>
                  <a:srgbClr val="0000FF"/>
                </a:solidFill>
                <a:latin typeface="Times New Roman"/>
                <a:ea typeface="Times New Roman"/>
                <a:cs typeface="Times New Roman"/>
                <a:sym typeface="Times New Roman"/>
              </a:rPr>
              <a:t> деп – бұл ұйым  мен жеке тұлғаларға Internet қызметтерін ұсынатын компания. </a:t>
            </a:r>
            <a:endParaRPr sz="2000" b="1" i="1" u="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FF"/>
              </a:buClr>
              <a:buSzPts val="2000"/>
              <a:buFont typeface="Times New Roman"/>
              <a:buNone/>
            </a:pPr>
            <a:r>
              <a:rPr lang="en-US" sz="2000" b="1" i="1" u="none">
                <a:solidFill>
                  <a:srgbClr val="0000FF"/>
                </a:solidFill>
                <a:latin typeface="Times New Roman"/>
                <a:ea typeface="Times New Roman"/>
                <a:cs typeface="Times New Roman"/>
                <a:sym typeface="Times New Roman"/>
              </a:rPr>
              <a:t>						</a:t>
            </a:r>
            <a:endParaRPr/>
          </a:p>
        </p:txBody>
      </p:sp>
      <p:sp>
        <p:nvSpPr>
          <p:cNvPr id="560" name="Shape 560"/>
          <p:cNvSpPr txBox="1"/>
          <p:nvPr/>
        </p:nvSpPr>
        <p:spPr>
          <a:xfrm>
            <a:off x="250825" y="2060575"/>
            <a:ext cx="8893175" cy="1739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600"/>
              <a:buFont typeface="Arial"/>
              <a:buNone/>
            </a:pPr>
            <a:r>
              <a:rPr lang="en-US" sz="1600" b="1" i="0" u="none">
                <a:solidFill>
                  <a:schemeClr val="dk1"/>
                </a:solidFill>
                <a:latin typeface="Arial"/>
                <a:ea typeface="Arial"/>
                <a:cs typeface="Arial"/>
                <a:sym typeface="Arial"/>
              </a:rPr>
              <a:t/>
            </a:r>
            <a:br>
              <a:rPr lang="en-US" sz="1600" b="1" i="0" u="none">
                <a:solidFill>
                  <a:schemeClr val="dk1"/>
                </a:solidFill>
                <a:latin typeface="Arial"/>
                <a:ea typeface="Arial"/>
                <a:cs typeface="Arial"/>
                <a:sym typeface="Arial"/>
              </a:rPr>
            </a:br>
            <a:endParaRPr/>
          </a:p>
          <a:p>
            <a:pPr marL="0" marR="0" lvl="0" indent="0" algn="l" rtl="0">
              <a:lnSpc>
                <a:spcPct val="100000"/>
              </a:lnSpc>
              <a:spcBef>
                <a:spcPts val="0"/>
              </a:spcBef>
              <a:spcAft>
                <a:spcPts val="0"/>
              </a:spcAft>
              <a:buClr>
                <a:srgbClr val="0000FF"/>
              </a:buClr>
              <a:buSzPts val="2000"/>
              <a:buFont typeface="Times New Roman"/>
              <a:buNone/>
            </a:pPr>
            <a:r>
              <a:rPr lang="en-US" sz="2000" b="1" i="1" u="none">
                <a:solidFill>
                  <a:srgbClr val="0000FF"/>
                </a:solidFill>
                <a:latin typeface="Times New Roman"/>
                <a:ea typeface="Times New Roman"/>
                <a:cs typeface="Times New Roman"/>
                <a:sym typeface="Times New Roman"/>
              </a:rPr>
              <a:t>Nursat	   Para sang	S&amp;C Communications 	Қазахтелеком	Астел Арна </a:t>
            </a:r>
            <a:endParaRPr/>
          </a:p>
          <a:p>
            <a:pPr marL="0" marR="0" lvl="0" indent="0" algn="l" rtl="0">
              <a:lnSpc>
                <a:spcPct val="100000"/>
              </a:lnSpc>
              <a:spcBef>
                <a:spcPts val="0"/>
              </a:spcBef>
              <a:spcAft>
                <a:spcPts val="0"/>
              </a:spcAft>
              <a:buClr>
                <a:srgbClr val="0000FF"/>
              </a:buClr>
              <a:buSzPts val="2000"/>
              <a:buFont typeface="Times New Roman"/>
              <a:buNone/>
            </a:pPr>
            <a:r>
              <a:rPr lang="en-US" sz="2000" b="1" i="1" u="none">
                <a:solidFill>
                  <a:srgbClr val="0000FF"/>
                </a:solidFill>
                <a:latin typeface="Times New Roman"/>
                <a:ea typeface="Times New Roman"/>
                <a:cs typeface="Times New Roman"/>
                <a:sym typeface="Times New Roman"/>
              </a:rPr>
              <a:t>                                                                                                                        Спринт</a:t>
            </a:r>
            <a:endParaRPr sz="2000" b="1" i="1" u="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000"/>
              <a:buFont typeface="Arial"/>
              <a:buNone/>
            </a:pPr>
            <a:endParaRPr sz="2000" b="1" i="1" u="none">
              <a:solidFill>
                <a:srgbClr val="0000FF"/>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2000" b="1" i="1" u="none">
              <a:solidFill>
                <a:srgbClr val="0000FF"/>
              </a:solidFill>
              <a:latin typeface="Times New Roman"/>
              <a:ea typeface="Times New Roman"/>
              <a:cs typeface="Times New Roman"/>
              <a:sym typeface="Times New Roman"/>
            </a:endParaRPr>
          </a:p>
        </p:txBody>
      </p:sp>
      <p:sp>
        <p:nvSpPr>
          <p:cNvPr id="561" name="Shape 561"/>
          <p:cNvSpPr txBox="1"/>
          <p:nvPr/>
        </p:nvSpPr>
        <p:spPr>
          <a:xfrm>
            <a:off x="2728912" y="3652837"/>
            <a:ext cx="3498850" cy="822325"/>
          </a:xfrm>
          <a:prstGeom prst="rect">
            <a:avLst/>
          </a:prstGeom>
          <a:noFill/>
          <a:ln>
            <a:noFill/>
          </a:ln>
        </p:spPr>
        <p:txBody>
          <a:bodyPr spcFirstLastPara="1" wrap="square" lIns="91425" tIns="45700" rIns="91425" bIns="45700" anchor="ctr" anchorCtr="0">
            <a:noAutofit/>
          </a:bodyPr>
          <a:lstStyle/>
          <a:p>
            <a:pPr marL="0" marR="0" lvl="0" indent="220661" algn="ctr" rtl="0">
              <a:lnSpc>
                <a:spcPct val="100000"/>
              </a:lnSpc>
              <a:spcBef>
                <a:spcPts val="0"/>
              </a:spcBef>
              <a:spcAft>
                <a:spcPts val="0"/>
              </a:spcAft>
              <a:buClr>
                <a:srgbClr val="FF0000"/>
              </a:buClr>
              <a:buSzPts val="2400"/>
              <a:buFont typeface="Times New Roman"/>
              <a:buNone/>
            </a:pPr>
            <a:r>
              <a:rPr lang="en-US" sz="2400" b="1" i="1" u="none">
                <a:solidFill>
                  <a:srgbClr val="FF0000"/>
                </a:solidFill>
                <a:latin typeface="Times New Roman"/>
                <a:ea typeface="Times New Roman"/>
                <a:cs typeface="Times New Roman"/>
                <a:sym typeface="Times New Roman"/>
              </a:rPr>
              <a:t>Mega line түрлері</a:t>
            </a:r>
            <a:endParaRPr/>
          </a:p>
          <a:p>
            <a:pPr marL="0" marR="0" lvl="0" indent="0" algn="l" rtl="0">
              <a:lnSpc>
                <a:spcPct val="100000"/>
              </a:lnSpc>
              <a:spcBef>
                <a:spcPts val="0"/>
              </a:spcBef>
              <a:spcAft>
                <a:spcPts val="0"/>
              </a:spcAft>
              <a:buNone/>
            </a:pPr>
            <a:endParaRPr sz="2400" b="1" i="1" u="none">
              <a:solidFill>
                <a:srgbClr val="FF0000"/>
              </a:solidFill>
              <a:latin typeface="Times New Roman"/>
              <a:ea typeface="Times New Roman"/>
              <a:cs typeface="Times New Roman"/>
              <a:sym typeface="Times New Roman"/>
            </a:endParaRPr>
          </a:p>
        </p:txBody>
      </p:sp>
      <p:sp>
        <p:nvSpPr>
          <p:cNvPr id="562" name="Shape 562"/>
          <p:cNvSpPr txBox="1"/>
          <p:nvPr/>
        </p:nvSpPr>
        <p:spPr>
          <a:xfrm>
            <a:off x="323850" y="5661025"/>
            <a:ext cx="8478837" cy="822325"/>
          </a:xfrm>
          <a:prstGeom prst="rect">
            <a:avLst/>
          </a:prstGeom>
          <a:noFill/>
          <a:ln>
            <a:noFill/>
          </a:ln>
        </p:spPr>
        <p:txBody>
          <a:bodyPr spcFirstLastPara="1" wrap="square" lIns="91425" tIns="45700" rIns="91425" bIns="45700" anchor="ctr" anchorCtr="0">
            <a:noAutofit/>
          </a:bodyPr>
          <a:lstStyle/>
          <a:p>
            <a:pPr marL="0" marR="0" lvl="0" indent="220661" algn="l" rtl="0">
              <a:lnSpc>
                <a:spcPct val="100000"/>
              </a:lnSpc>
              <a:spcBef>
                <a:spcPts val="0"/>
              </a:spcBef>
              <a:spcAft>
                <a:spcPts val="0"/>
              </a:spcAft>
              <a:buClr>
                <a:srgbClr val="0000FF"/>
              </a:buClr>
              <a:buSzPts val="2400"/>
              <a:buFont typeface="Times New Roman"/>
              <a:buNone/>
            </a:pPr>
            <a:r>
              <a:rPr lang="en-US" sz="2400" b="1" i="0" u="none">
                <a:solidFill>
                  <a:srgbClr val="0000FF"/>
                </a:solidFill>
                <a:latin typeface="Times New Roman"/>
                <a:ea typeface="Times New Roman"/>
                <a:cs typeface="Times New Roman"/>
                <a:sym typeface="Times New Roman"/>
              </a:rPr>
              <a:t>Turbo 		Hip		Start		ADSL</a:t>
            </a:r>
            <a:endParaRPr sz="2400" b="1" i="0" u="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563" name="Shape 563"/>
          <p:cNvSpPr txBox="1"/>
          <p:nvPr/>
        </p:nvSpPr>
        <p:spPr>
          <a:xfrm>
            <a:off x="219075" y="3068637"/>
            <a:ext cx="7947025" cy="131127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FF"/>
              </a:buClr>
              <a:buSzPts val="2000"/>
              <a:buFont typeface="Times New Roman"/>
              <a:buNone/>
            </a:pPr>
            <a:r>
              <a:rPr lang="en-US" sz="2000" b="1" i="1" u="none">
                <a:solidFill>
                  <a:srgbClr val="0000FF"/>
                </a:solidFill>
                <a:latin typeface="Times New Roman"/>
                <a:ea typeface="Times New Roman"/>
                <a:cs typeface="Times New Roman"/>
                <a:sym typeface="Times New Roman"/>
              </a:rPr>
              <a:t>Қазахтелеком ұсынған тариф – Mega line. </a:t>
            </a:r>
            <a:endParaRPr/>
          </a:p>
          <a:p>
            <a:pPr marL="0" marR="0" lvl="0" indent="0" algn="ctr" rtl="0">
              <a:lnSpc>
                <a:spcPct val="100000"/>
              </a:lnSpc>
              <a:spcBef>
                <a:spcPts val="0"/>
              </a:spcBef>
              <a:spcAft>
                <a:spcPts val="0"/>
              </a:spcAft>
              <a:buClr>
                <a:srgbClr val="0000FF"/>
              </a:buClr>
              <a:buSzPts val="2000"/>
              <a:buFont typeface="Times New Roman"/>
              <a:buNone/>
            </a:pPr>
            <a:r>
              <a:rPr lang="en-US" sz="2000" b="1" i="1" u="none">
                <a:solidFill>
                  <a:srgbClr val="0000FF"/>
                </a:solidFill>
                <a:latin typeface="Times New Roman"/>
                <a:ea typeface="Times New Roman"/>
                <a:cs typeface="Times New Roman"/>
                <a:sym typeface="Times New Roman"/>
              </a:rPr>
              <a:t>2006 жылдан бастап қолданылады. Жылдамдығы: 128 – 256 Кбит/с.</a:t>
            </a:r>
            <a:endParaRPr/>
          </a:p>
          <a:p>
            <a:pPr marL="0" marR="0" lvl="0" indent="0" algn="ctr" rtl="0">
              <a:lnSpc>
                <a:spcPct val="100000"/>
              </a:lnSpc>
              <a:spcBef>
                <a:spcPts val="0"/>
              </a:spcBef>
              <a:spcAft>
                <a:spcPts val="0"/>
              </a:spcAft>
              <a:buClr>
                <a:schemeClr val="dk1"/>
              </a:buClr>
              <a:buSzPts val="2000"/>
              <a:buFont typeface="Arial"/>
              <a:buNone/>
            </a:pPr>
            <a:endParaRPr sz="2000" b="1" i="1" u="none">
              <a:solidFill>
                <a:srgbClr val="0000FF"/>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2000" b="1" i="1" u="none">
              <a:solidFill>
                <a:srgbClr val="0000FF"/>
              </a:solidFill>
              <a:latin typeface="Times New Roman"/>
              <a:ea typeface="Times New Roman"/>
              <a:cs typeface="Times New Roman"/>
              <a:sym typeface="Times New Roman"/>
            </a:endParaRPr>
          </a:p>
        </p:txBody>
      </p:sp>
      <p:sp>
        <p:nvSpPr>
          <p:cNvPr id="564" name="Shape 564"/>
          <p:cNvSpPr txBox="1"/>
          <p:nvPr/>
        </p:nvSpPr>
        <p:spPr>
          <a:xfrm>
            <a:off x="2195512" y="1412875"/>
            <a:ext cx="4572000" cy="100488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0000"/>
              </a:buClr>
              <a:buSzPts val="2400"/>
              <a:buFont typeface="Times New Roman"/>
              <a:buNone/>
            </a:pPr>
            <a:r>
              <a:rPr lang="en-US" sz="2400" b="1" i="1" u="none">
                <a:solidFill>
                  <a:srgbClr val="FF0000"/>
                </a:solidFill>
                <a:latin typeface="Times New Roman"/>
                <a:ea typeface="Times New Roman"/>
                <a:cs typeface="Times New Roman"/>
                <a:sym typeface="Times New Roman"/>
              </a:rPr>
              <a:t>Провайдерлер</a:t>
            </a:r>
            <a:endParaRPr/>
          </a:p>
          <a:p>
            <a:pPr marL="0" marR="0" lvl="0" indent="0" algn="l" rtl="0">
              <a:lnSpc>
                <a:spcPct val="100000"/>
              </a:lnSpc>
              <a:spcBef>
                <a:spcPts val="0"/>
              </a:spcBef>
              <a:spcAft>
                <a:spcPts val="0"/>
              </a:spcAft>
              <a:buNone/>
            </a:pPr>
            <a:endParaRPr sz="2400" b="1" i="1" u="none">
              <a:solidFill>
                <a:srgbClr val="FF0000"/>
              </a:solidFill>
              <a:latin typeface="Times New Roman"/>
              <a:ea typeface="Times New Roman"/>
              <a:cs typeface="Times New Roman"/>
              <a:sym typeface="Times New Roman"/>
            </a:endParaRPr>
          </a:p>
        </p:txBody>
      </p:sp>
      <p:sp>
        <p:nvSpPr>
          <p:cNvPr id="565" name="Shape 565"/>
          <p:cNvSpPr/>
          <p:nvPr/>
        </p:nvSpPr>
        <p:spPr>
          <a:xfrm>
            <a:off x="250825" y="6237287"/>
            <a:ext cx="1368425" cy="217487"/>
          </a:xfrm>
          <a:prstGeom prst="leftArrow">
            <a:avLst>
              <a:gd name="adj1" fmla="val 50000"/>
              <a:gd name="adj2" fmla="val 50000"/>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66" name="Shape 566"/>
          <p:cNvSpPr/>
          <p:nvPr/>
        </p:nvSpPr>
        <p:spPr>
          <a:xfrm>
            <a:off x="7164387" y="6308725"/>
            <a:ext cx="1511300" cy="217487"/>
          </a:xfrm>
          <a:prstGeom prst="rightArrow">
            <a:avLst>
              <a:gd name="adj1" fmla="val 50000"/>
              <a:gd name="adj2" fmla="val 50000"/>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Tree>
  </p:cSld>
  <p:clrMapOvr>
    <a:masterClrMapping/>
  </p:clrMapOvr>
  <p:transition spd="med">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pic>
        <p:nvPicPr>
          <p:cNvPr id="311" name="Shape 311" descr="COVER"/>
          <p:cNvPicPr preferRelativeResize="0"/>
          <p:nvPr/>
        </p:nvPicPr>
        <p:blipFill rotWithShape="1">
          <a:blip r:embed="rId3">
            <a:alphaModFix/>
          </a:blip>
          <a:srcRect/>
          <a:stretch/>
        </p:blipFill>
        <p:spPr>
          <a:xfrm>
            <a:off x="0" y="0"/>
            <a:ext cx="9144000" cy="6851650"/>
          </a:xfrm>
          <a:prstGeom prst="rect">
            <a:avLst/>
          </a:prstGeom>
          <a:noFill/>
          <a:ln w="9525" cap="flat" cmpd="sng">
            <a:solidFill>
              <a:srgbClr val="000000"/>
            </a:solidFill>
            <a:prstDash val="solid"/>
            <a:miter lim="800000"/>
            <a:headEnd type="none" w="sm" len="sm"/>
            <a:tailEnd type="none" w="sm" len="sm"/>
          </a:ln>
        </p:spPr>
      </p:pic>
      <p:pic>
        <p:nvPicPr>
          <p:cNvPr id="312" name="Shape 312" descr="BD06662_"/>
          <p:cNvPicPr preferRelativeResize="0"/>
          <p:nvPr/>
        </p:nvPicPr>
        <p:blipFill rotWithShape="1">
          <a:blip r:embed="rId4">
            <a:alphaModFix/>
          </a:blip>
          <a:srcRect/>
          <a:stretch/>
        </p:blipFill>
        <p:spPr>
          <a:xfrm>
            <a:off x="684212" y="333375"/>
            <a:ext cx="1793875" cy="1587500"/>
          </a:xfrm>
          <a:prstGeom prst="rect">
            <a:avLst/>
          </a:prstGeom>
          <a:noFill/>
          <a:ln>
            <a:noFill/>
          </a:ln>
        </p:spPr>
      </p:pic>
      <p:cxnSp>
        <p:nvCxnSpPr>
          <p:cNvPr id="313" name="Shape 313"/>
          <p:cNvCxnSpPr/>
          <p:nvPr/>
        </p:nvCxnSpPr>
        <p:spPr>
          <a:xfrm>
            <a:off x="1835150" y="1700212"/>
            <a:ext cx="0" cy="4465637"/>
          </a:xfrm>
          <a:prstGeom prst="straightConnector1">
            <a:avLst/>
          </a:prstGeom>
          <a:noFill/>
          <a:ln w="28575" cap="flat" cmpd="sng">
            <a:solidFill>
              <a:srgbClr val="FFFF00"/>
            </a:solidFill>
            <a:prstDash val="solid"/>
            <a:miter lim="800000"/>
            <a:headEnd type="none" w="med" len="med"/>
            <a:tailEnd type="none" w="med" len="med"/>
          </a:ln>
        </p:spPr>
      </p:cxnSp>
      <p:cxnSp>
        <p:nvCxnSpPr>
          <p:cNvPr id="314" name="Shape 314"/>
          <p:cNvCxnSpPr/>
          <p:nvPr/>
        </p:nvCxnSpPr>
        <p:spPr>
          <a:xfrm>
            <a:off x="1835150" y="4149725"/>
            <a:ext cx="1447800" cy="0"/>
          </a:xfrm>
          <a:prstGeom prst="straightConnector1">
            <a:avLst/>
          </a:prstGeom>
          <a:noFill/>
          <a:ln w="28575" cap="flat" cmpd="sng">
            <a:solidFill>
              <a:srgbClr val="FFFF00"/>
            </a:solidFill>
            <a:prstDash val="solid"/>
            <a:miter lim="800000"/>
            <a:headEnd type="none" w="med" len="med"/>
            <a:tailEnd type="none" w="med" len="med"/>
          </a:ln>
        </p:spPr>
      </p:cxnSp>
      <p:sp>
        <p:nvSpPr>
          <p:cNvPr id="315" name="Shape 315"/>
          <p:cNvSpPr/>
          <p:nvPr/>
        </p:nvSpPr>
        <p:spPr>
          <a:xfrm>
            <a:off x="3059112" y="2565400"/>
            <a:ext cx="3600450" cy="771525"/>
          </a:xfrm>
          <a:prstGeom prst="flowChartAlternateProcess">
            <a:avLst/>
          </a:prstGeom>
          <a:gradFill>
            <a:gsLst>
              <a:gs pos="0">
                <a:schemeClr val="accent2"/>
              </a:gs>
              <a:gs pos="50000">
                <a:schemeClr val="lt1"/>
              </a:gs>
              <a:gs pos="100000">
                <a:schemeClr val="accent2"/>
              </a:gs>
            </a:gsLst>
            <a:lin ang="54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600"/>
              <a:buFont typeface="Arial"/>
              <a:buNone/>
            </a:pPr>
            <a:r>
              <a:rPr lang="en-US" sz="1600" b="1" i="0" u="none">
                <a:solidFill>
                  <a:schemeClr val="dk1"/>
                </a:solidFill>
                <a:latin typeface="Arial"/>
                <a:ea typeface="Arial"/>
                <a:cs typeface="Arial"/>
                <a:sym typeface="Arial"/>
              </a:rPr>
              <a:t>Корпоративті және аймақтық желi</a:t>
            </a:r>
            <a:endParaRPr/>
          </a:p>
        </p:txBody>
      </p:sp>
      <p:cxnSp>
        <p:nvCxnSpPr>
          <p:cNvPr id="316" name="Shape 316"/>
          <p:cNvCxnSpPr/>
          <p:nvPr/>
        </p:nvCxnSpPr>
        <p:spPr>
          <a:xfrm>
            <a:off x="1835150" y="2997200"/>
            <a:ext cx="1219200" cy="0"/>
          </a:xfrm>
          <a:prstGeom prst="straightConnector1">
            <a:avLst/>
          </a:prstGeom>
          <a:noFill/>
          <a:ln w="28575" cap="flat" cmpd="sng">
            <a:solidFill>
              <a:srgbClr val="FFFF00"/>
            </a:solidFill>
            <a:prstDash val="solid"/>
            <a:miter lim="800000"/>
            <a:headEnd type="none" w="med" len="med"/>
            <a:tailEnd type="none" w="med" len="med"/>
          </a:ln>
        </p:spPr>
      </p:cxnSp>
      <p:sp>
        <p:nvSpPr>
          <p:cNvPr id="317" name="Shape 317"/>
          <p:cNvSpPr/>
          <p:nvPr/>
        </p:nvSpPr>
        <p:spPr>
          <a:xfrm>
            <a:off x="2987675" y="1700212"/>
            <a:ext cx="3657600" cy="649287"/>
          </a:xfrm>
          <a:prstGeom prst="flowChartAlternateProcess">
            <a:avLst/>
          </a:prstGeom>
          <a:gradFill>
            <a:gsLst>
              <a:gs pos="0">
                <a:schemeClr val="accent2"/>
              </a:gs>
              <a:gs pos="50000">
                <a:schemeClr val="lt1"/>
              </a:gs>
              <a:gs pos="100000">
                <a:schemeClr val="accent2"/>
              </a:gs>
            </a:gsLst>
            <a:lin ang="54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600"/>
              <a:buFont typeface="Arial"/>
              <a:buNone/>
            </a:pPr>
            <a:r>
              <a:rPr lang="en-US" sz="1600" b="1" i="0" u="none">
                <a:solidFill>
                  <a:schemeClr val="dk1"/>
                </a:solidFill>
                <a:latin typeface="Arial"/>
                <a:ea typeface="Arial"/>
                <a:cs typeface="Arial"/>
                <a:sym typeface="Arial"/>
              </a:rPr>
              <a:t>Жергiлiктi  желi</a:t>
            </a:r>
            <a:endParaRPr/>
          </a:p>
        </p:txBody>
      </p:sp>
      <p:sp>
        <p:nvSpPr>
          <p:cNvPr id="318" name="Shape 318"/>
          <p:cNvSpPr txBox="1"/>
          <p:nvPr/>
        </p:nvSpPr>
        <p:spPr>
          <a:xfrm>
            <a:off x="2971800" y="533400"/>
            <a:ext cx="3352800" cy="36671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00"/>
              </a:buClr>
              <a:buSzPts val="1800"/>
              <a:buFont typeface="Tahoma"/>
              <a:buNone/>
            </a:pPr>
            <a:r>
              <a:rPr lang="en-US" sz="1800" b="1" i="0" u="none">
                <a:solidFill>
                  <a:srgbClr val="FFFF00"/>
                </a:solidFill>
                <a:latin typeface="Tahoma"/>
                <a:ea typeface="Tahoma"/>
                <a:cs typeface="Tahoma"/>
                <a:sym typeface="Tahoma"/>
              </a:rPr>
              <a:t>Компьютерлік желілер</a:t>
            </a:r>
            <a:endParaRPr/>
          </a:p>
        </p:txBody>
      </p:sp>
      <p:cxnSp>
        <p:nvCxnSpPr>
          <p:cNvPr id="319" name="Shape 319"/>
          <p:cNvCxnSpPr/>
          <p:nvPr/>
        </p:nvCxnSpPr>
        <p:spPr>
          <a:xfrm>
            <a:off x="1835150" y="2060575"/>
            <a:ext cx="1219200" cy="0"/>
          </a:xfrm>
          <a:prstGeom prst="straightConnector1">
            <a:avLst/>
          </a:prstGeom>
          <a:noFill/>
          <a:ln w="28575" cap="flat" cmpd="sng">
            <a:solidFill>
              <a:srgbClr val="FFFF00"/>
            </a:solidFill>
            <a:prstDash val="solid"/>
            <a:miter lim="800000"/>
            <a:headEnd type="none" w="med" len="med"/>
            <a:tailEnd type="none" w="med" len="med"/>
          </a:ln>
        </p:spPr>
      </p:cxnSp>
      <p:sp>
        <p:nvSpPr>
          <p:cNvPr id="320" name="Shape 320"/>
          <p:cNvSpPr/>
          <p:nvPr/>
        </p:nvSpPr>
        <p:spPr>
          <a:xfrm>
            <a:off x="3203575" y="3716337"/>
            <a:ext cx="3600450" cy="771525"/>
          </a:xfrm>
          <a:prstGeom prst="flowChartAlternateProcess">
            <a:avLst/>
          </a:prstGeom>
          <a:gradFill>
            <a:gsLst>
              <a:gs pos="0">
                <a:schemeClr val="accent2"/>
              </a:gs>
              <a:gs pos="50000">
                <a:schemeClr val="lt1"/>
              </a:gs>
              <a:gs pos="100000">
                <a:schemeClr val="accent2"/>
              </a:gs>
            </a:gsLst>
            <a:lin ang="54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600"/>
              <a:buFont typeface="Arial"/>
              <a:buNone/>
            </a:pPr>
            <a:r>
              <a:rPr lang="en-US" sz="1600" b="1" i="0" u="none">
                <a:solidFill>
                  <a:schemeClr val="dk1"/>
                </a:solidFill>
                <a:latin typeface="Arial"/>
                <a:ea typeface="Arial"/>
                <a:cs typeface="Arial"/>
                <a:sym typeface="Arial"/>
              </a:rPr>
              <a:t>Телекоммуникациялық желi</a:t>
            </a:r>
            <a:endParaRPr/>
          </a:p>
        </p:txBody>
      </p:sp>
      <p:cxnSp>
        <p:nvCxnSpPr>
          <p:cNvPr id="321" name="Shape 321"/>
          <p:cNvCxnSpPr/>
          <p:nvPr/>
        </p:nvCxnSpPr>
        <p:spPr>
          <a:xfrm>
            <a:off x="1835150" y="5084762"/>
            <a:ext cx="1368425" cy="0"/>
          </a:xfrm>
          <a:prstGeom prst="straightConnector1">
            <a:avLst/>
          </a:prstGeom>
          <a:noFill/>
          <a:ln w="28575" cap="flat" cmpd="sng">
            <a:solidFill>
              <a:srgbClr val="FFFF00"/>
            </a:solidFill>
            <a:prstDash val="solid"/>
            <a:miter lim="800000"/>
            <a:headEnd type="none" w="med" len="med"/>
            <a:tailEnd type="none" w="med" len="med"/>
          </a:ln>
        </p:spPr>
      </p:cxnSp>
      <p:sp>
        <p:nvSpPr>
          <p:cNvPr id="322" name="Shape 322"/>
          <p:cNvSpPr/>
          <p:nvPr/>
        </p:nvSpPr>
        <p:spPr>
          <a:xfrm>
            <a:off x="3203575" y="4724400"/>
            <a:ext cx="3600450" cy="771525"/>
          </a:xfrm>
          <a:prstGeom prst="flowChartAlternateProcess">
            <a:avLst/>
          </a:prstGeom>
          <a:gradFill>
            <a:gsLst>
              <a:gs pos="0">
                <a:schemeClr val="accent2"/>
              </a:gs>
              <a:gs pos="50000">
                <a:schemeClr val="lt1"/>
              </a:gs>
              <a:gs pos="100000">
                <a:schemeClr val="accent2"/>
              </a:gs>
            </a:gsLst>
            <a:lin ang="54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600"/>
              <a:buFont typeface="Arial"/>
              <a:buNone/>
            </a:pPr>
            <a:r>
              <a:rPr lang="en-US" sz="1600" b="1" i="0" u="none">
                <a:solidFill>
                  <a:schemeClr val="dk1"/>
                </a:solidFill>
                <a:latin typeface="Arial"/>
                <a:ea typeface="Arial"/>
                <a:cs typeface="Arial"/>
                <a:sym typeface="Arial"/>
              </a:rPr>
              <a:t>Интернет  желiсі</a:t>
            </a:r>
            <a:endParaRPr/>
          </a:p>
        </p:txBody>
      </p:sp>
      <p:cxnSp>
        <p:nvCxnSpPr>
          <p:cNvPr id="323" name="Shape 323"/>
          <p:cNvCxnSpPr/>
          <p:nvPr/>
        </p:nvCxnSpPr>
        <p:spPr>
          <a:xfrm rot="10800000" flipH="1">
            <a:off x="1908175" y="981075"/>
            <a:ext cx="1368425" cy="647700"/>
          </a:xfrm>
          <a:prstGeom prst="straightConnector1">
            <a:avLst/>
          </a:prstGeom>
          <a:noFill/>
          <a:ln w="28575" cap="flat" cmpd="sng">
            <a:solidFill>
              <a:srgbClr val="FFFF00"/>
            </a:solidFill>
            <a:prstDash val="solid"/>
            <a:miter lim="800000"/>
            <a:headEnd type="none" w="med" len="med"/>
            <a:tailEnd type="none" w="med" len="med"/>
          </a:ln>
        </p:spPr>
      </p:cxnSp>
      <p:sp>
        <p:nvSpPr>
          <p:cNvPr id="324" name="Shape 324"/>
          <p:cNvSpPr/>
          <p:nvPr/>
        </p:nvSpPr>
        <p:spPr>
          <a:xfrm>
            <a:off x="7451725" y="5805487"/>
            <a:ext cx="1223962" cy="771525"/>
          </a:xfrm>
          <a:prstGeom prst="flowChartAlternateProcess">
            <a:avLst/>
          </a:prstGeom>
          <a:gradFill>
            <a:gsLst>
              <a:gs pos="0">
                <a:schemeClr val="accent2"/>
              </a:gs>
              <a:gs pos="50000">
                <a:schemeClr val="lt1"/>
              </a:gs>
              <a:gs pos="100000">
                <a:schemeClr val="accent2"/>
              </a:gs>
            </a:gsLst>
            <a:lin ang="54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600"/>
              <a:buFont typeface="Arial"/>
              <a:buNone/>
            </a:pPr>
            <a:r>
              <a:rPr lang="en-US" sz="1600" b="1" i="0" u="none">
                <a:solidFill>
                  <a:schemeClr val="dk1"/>
                </a:solidFill>
                <a:latin typeface="Arial"/>
                <a:ea typeface="Arial"/>
                <a:cs typeface="Arial"/>
                <a:sym typeface="Arial"/>
              </a:rPr>
              <a:t>Тарих</a:t>
            </a:r>
            <a:endParaRPr/>
          </a:p>
        </p:txBody>
      </p:sp>
      <p:cxnSp>
        <p:nvCxnSpPr>
          <p:cNvPr id="325" name="Shape 325"/>
          <p:cNvCxnSpPr/>
          <p:nvPr/>
        </p:nvCxnSpPr>
        <p:spPr>
          <a:xfrm>
            <a:off x="1835150" y="6165850"/>
            <a:ext cx="5616575" cy="0"/>
          </a:xfrm>
          <a:prstGeom prst="straightConnector1">
            <a:avLst/>
          </a:prstGeom>
          <a:noFill/>
          <a:ln w="28575" cap="flat" cmpd="sng">
            <a:solidFill>
              <a:srgbClr val="FFFF00"/>
            </a:solidFill>
            <a:prstDash val="solid"/>
            <a:miter lim="800000"/>
            <a:headEnd type="none" w="med" len="med"/>
            <a:tailEnd type="none" w="med" len="med"/>
          </a:ln>
        </p:spPr>
      </p:cxnSp>
      <p:sp>
        <p:nvSpPr>
          <p:cNvPr id="326" name="Shape 326"/>
          <p:cNvSpPr/>
          <p:nvPr/>
        </p:nvSpPr>
        <p:spPr>
          <a:xfrm>
            <a:off x="7500937" y="4572000"/>
            <a:ext cx="1223962" cy="771525"/>
          </a:xfrm>
          <a:prstGeom prst="flowChartAlternateProcess">
            <a:avLst/>
          </a:prstGeom>
          <a:gradFill>
            <a:gsLst>
              <a:gs pos="0">
                <a:schemeClr val="accent2"/>
              </a:gs>
              <a:gs pos="50000">
                <a:schemeClr val="lt1"/>
              </a:gs>
              <a:gs pos="100000">
                <a:schemeClr val="accent2"/>
              </a:gs>
            </a:gsLst>
            <a:lin ang="54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600"/>
              <a:buFont typeface="Arial"/>
              <a:buNone/>
            </a:pPr>
            <a:r>
              <a:rPr lang="en-US" sz="1600" b="1" i="0" u="none">
                <a:solidFill>
                  <a:schemeClr val="dk1"/>
                </a:solidFill>
                <a:latin typeface="Arial"/>
                <a:ea typeface="Arial"/>
                <a:cs typeface="Arial"/>
                <a:sym typeface="Arial"/>
              </a:rPr>
              <a:t>Әдебиет</a:t>
            </a:r>
            <a:endParaRPr/>
          </a:p>
        </p:txBody>
      </p:sp>
      <p:cxnSp>
        <p:nvCxnSpPr>
          <p:cNvPr id="327" name="Shape 327"/>
          <p:cNvCxnSpPr/>
          <p:nvPr/>
        </p:nvCxnSpPr>
        <p:spPr>
          <a:xfrm rot="10800000" flipH="1">
            <a:off x="7215187" y="5000625"/>
            <a:ext cx="296862" cy="46037"/>
          </a:xfrm>
          <a:prstGeom prst="straightConnector1">
            <a:avLst/>
          </a:prstGeom>
          <a:noFill/>
          <a:ln w="28575" cap="flat" cmpd="sng">
            <a:solidFill>
              <a:srgbClr val="FFFF00"/>
            </a:solidFill>
            <a:prstDash val="solid"/>
            <a:miter lim="800000"/>
            <a:headEnd type="none" w="med" len="med"/>
            <a:tailEnd type="none" w="med" len="med"/>
          </a:ln>
        </p:spPr>
      </p:cxnSp>
      <p:cxnSp>
        <p:nvCxnSpPr>
          <p:cNvPr id="328" name="Shape 328"/>
          <p:cNvCxnSpPr/>
          <p:nvPr/>
        </p:nvCxnSpPr>
        <p:spPr>
          <a:xfrm>
            <a:off x="7215187" y="5072062"/>
            <a:ext cx="46037" cy="1071562"/>
          </a:xfrm>
          <a:prstGeom prst="straightConnector1">
            <a:avLst/>
          </a:prstGeom>
          <a:noFill/>
          <a:ln w="28575" cap="flat" cmpd="sng">
            <a:solidFill>
              <a:srgbClr val="FFFF00"/>
            </a:solidFill>
            <a:prstDash val="solid"/>
            <a:miter lim="800000"/>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12"/>
                                        </p:tgtEl>
                                        <p:attrNameLst>
                                          <p:attrName>style.visibility</p:attrName>
                                        </p:attrNameLst>
                                      </p:cBhvr>
                                      <p:to>
                                        <p:strVal val="visible"/>
                                      </p:to>
                                    </p:set>
                                    <p:anim calcmode="lin" valueType="num">
                                      <p:cBhvr additive="base">
                                        <p:cTn id="7" dur="500"/>
                                        <p:tgtEl>
                                          <p:spTgt spid="312"/>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23"/>
                                        </p:tgtEl>
                                        <p:attrNameLst>
                                          <p:attrName>style.visibility</p:attrName>
                                        </p:attrNameLst>
                                      </p:cBhvr>
                                      <p:to>
                                        <p:strVal val="visible"/>
                                      </p:to>
                                    </p:set>
                                    <p:animEffect transition="in" filter="fade">
                                      <p:cBhvr>
                                        <p:cTn id="11" dur="500"/>
                                        <p:tgtEl>
                                          <p:spTgt spid="32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13"/>
                                        </p:tgtEl>
                                        <p:attrNameLst>
                                          <p:attrName>style.visibility</p:attrName>
                                        </p:attrNameLst>
                                      </p:cBhvr>
                                      <p:to>
                                        <p:strVal val="visible"/>
                                      </p:to>
                                    </p:set>
                                    <p:animEffect transition="in" filter="fade">
                                      <p:cBhvr>
                                        <p:cTn id="15" dur="500"/>
                                        <p:tgtEl>
                                          <p:spTgt spid="31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19"/>
                                        </p:tgtEl>
                                        <p:attrNameLst>
                                          <p:attrName>style.visibility</p:attrName>
                                        </p:attrNameLst>
                                      </p:cBhvr>
                                      <p:to>
                                        <p:strVal val="visible"/>
                                      </p:to>
                                    </p:set>
                                    <p:animEffect transition="in" filter="fade">
                                      <p:cBhvr>
                                        <p:cTn id="19" dur="500"/>
                                        <p:tgtEl>
                                          <p:spTgt spid="319"/>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17"/>
                                        </p:tgtEl>
                                        <p:attrNameLst>
                                          <p:attrName>style.visibility</p:attrName>
                                        </p:attrNameLst>
                                      </p:cBhvr>
                                      <p:to>
                                        <p:strVal val="visible"/>
                                      </p:to>
                                    </p:set>
                                    <p:animEffect transition="in" filter="fade">
                                      <p:cBhvr>
                                        <p:cTn id="23" dur="500"/>
                                        <p:tgtEl>
                                          <p:spTgt spid="317"/>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16"/>
                                        </p:tgtEl>
                                        <p:attrNameLst>
                                          <p:attrName>style.visibility</p:attrName>
                                        </p:attrNameLst>
                                      </p:cBhvr>
                                      <p:to>
                                        <p:strVal val="visible"/>
                                      </p:to>
                                    </p:set>
                                    <p:animEffect transition="in" filter="fade">
                                      <p:cBhvr>
                                        <p:cTn id="27" dur="500"/>
                                        <p:tgtEl>
                                          <p:spTgt spid="316"/>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15"/>
                                        </p:tgtEl>
                                        <p:attrNameLst>
                                          <p:attrName>style.visibility</p:attrName>
                                        </p:attrNameLst>
                                      </p:cBhvr>
                                      <p:to>
                                        <p:strVal val="visible"/>
                                      </p:to>
                                    </p:set>
                                    <p:animEffect transition="in" filter="fade">
                                      <p:cBhvr>
                                        <p:cTn id="31" dur="500"/>
                                        <p:tgtEl>
                                          <p:spTgt spid="315"/>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14"/>
                                        </p:tgtEl>
                                        <p:attrNameLst>
                                          <p:attrName>style.visibility</p:attrName>
                                        </p:attrNameLst>
                                      </p:cBhvr>
                                      <p:to>
                                        <p:strVal val="visible"/>
                                      </p:to>
                                    </p:set>
                                    <p:animEffect transition="in" filter="fade">
                                      <p:cBhvr>
                                        <p:cTn id="35" dur="500"/>
                                        <p:tgtEl>
                                          <p:spTgt spid="314"/>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320"/>
                                        </p:tgtEl>
                                        <p:attrNameLst>
                                          <p:attrName>style.visibility</p:attrName>
                                        </p:attrNameLst>
                                      </p:cBhvr>
                                      <p:to>
                                        <p:strVal val="visible"/>
                                      </p:to>
                                    </p:set>
                                    <p:animEffect transition="in" filter="fade">
                                      <p:cBhvr>
                                        <p:cTn id="39" dur="500"/>
                                        <p:tgtEl>
                                          <p:spTgt spid="320"/>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321"/>
                                        </p:tgtEl>
                                        <p:attrNameLst>
                                          <p:attrName>style.visibility</p:attrName>
                                        </p:attrNameLst>
                                      </p:cBhvr>
                                      <p:to>
                                        <p:strVal val="visible"/>
                                      </p:to>
                                    </p:set>
                                    <p:animEffect transition="in" filter="fade">
                                      <p:cBhvr>
                                        <p:cTn id="43" dur="500"/>
                                        <p:tgtEl>
                                          <p:spTgt spid="321"/>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322"/>
                                        </p:tgtEl>
                                        <p:attrNameLst>
                                          <p:attrName>style.visibility</p:attrName>
                                        </p:attrNameLst>
                                      </p:cBhvr>
                                      <p:to>
                                        <p:strVal val="visible"/>
                                      </p:to>
                                    </p:set>
                                    <p:animEffect transition="in" filter="fade">
                                      <p:cBhvr>
                                        <p:cTn id="47" dur="500"/>
                                        <p:tgtEl>
                                          <p:spTgt spid="322"/>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325"/>
                                        </p:tgtEl>
                                        <p:attrNameLst>
                                          <p:attrName>style.visibility</p:attrName>
                                        </p:attrNameLst>
                                      </p:cBhvr>
                                      <p:to>
                                        <p:strVal val="visible"/>
                                      </p:to>
                                    </p:set>
                                    <p:animEffect transition="in" filter="fade">
                                      <p:cBhvr>
                                        <p:cTn id="51" dur="500"/>
                                        <p:tgtEl>
                                          <p:spTgt spid="325"/>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324"/>
                                        </p:tgtEl>
                                        <p:attrNameLst>
                                          <p:attrName>style.visibility</p:attrName>
                                        </p:attrNameLst>
                                      </p:cBhvr>
                                      <p:to>
                                        <p:strVal val="visible"/>
                                      </p:to>
                                    </p:set>
                                    <p:animEffect transition="in" filter="fade">
                                      <p:cBhvr>
                                        <p:cTn id="55" dur="500"/>
                                        <p:tgtEl>
                                          <p:spTgt spid="324"/>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326"/>
                                        </p:tgtEl>
                                        <p:attrNameLst>
                                          <p:attrName>style.visibility</p:attrName>
                                        </p:attrNameLst>
                                      </p:cBhvr>
                                      <p:to>
                                        <p:strVal val="visible"/>
                                      </p:to>
                                    </p:set>
                                    <p:animEffect transition="in" filter="fade">
                                      <p:cBhvr>
                                        <p:cTn id="59" dur="500"/>
                                        <p:tgtEl>
                                          <p:spTgt spid="326"/>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327"/>
                                        </p:tgtEl>
                                        <p:attrNameLst>
                                          <p:attrName>style.visibility</p:attrName>
                                        </p:attrNameLst>
                                      </p:cBhvr>
                                      <p:to>
                                        <p:strVal val="visible"/>
                                      </p:to>
                                    </p:set>
                                    <p:animEffect transition="in" filter="fade">
                                      <p:cBhvr>
                                        <p:cTn id="63" dur="500"/>
                                        <p:tgtEl>
                                          <p:spTgt spid="327"/>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328"/>
                                        </p:tgtEl>
                                        <p:attrNameLst>
                                          <p:attrName>style.visibility</p:attrName>
                                        </p:attrNameLst>
                                      </p:cBhvr>
                                      <p:to>
                                        <p:strVal val="visible"/>
                                      </p:to>
                                    </p:set>
                                    <p:animEffect transition="in" filter="fade">
                                      <p:cBhvr>
                                        <p:cTn id="67" dur="500"/>
                                        <p:tgtEl>
                                          <p:spTgt spid="3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Shape 571"/>
          <p:cNvSpPr txBox="1">
            <a:spLocks noGrp="1"/>
          </p:cNvSpPr>
          <p:nvPr>
            <p:ph type="body" idx="1"/>
          </p:nvPr>
        </p:nvSpPr>
        <p:spPr>
          <a:xfrm>
            <a:off x="539750" y="260350"/>
            <a:ext cx="8229600" cy="525621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Times New Roman"/>
              <a:buNone/>
            </a:pPr>
            <a:r>
              <a:rPr lang="en-US" sz="2400" b="1" i="1" u="none" strike="noStrike" cap="none">
                <a:solidFill>
                  <a:schemeClr val="dk1"/>
                </a:solidFill>
                <a:latin typeface="Times New Roman"/>
                <a:ea typeface="Times New Roman"/>
                <a:cs typeface="Times New Roman"/>
                <a:sym typeface="Times New Roman"/>
              </a:rPr>
              <a:t>	Интернет желісіне қосылу үшін модемнің арнайы бағдарламасын компьютерге қондырып компьютер мен модемді өзара қосу қажет.Сол кезде экранда </a:t>
            </a:r>
            <a:endParaRPr/>
          </a:p>
          <a:p>
            <a:pPr marL="342900" marR="0" lvl="0" indent="-342900" algn="l" rtl="0">
              <a:lnSpc>
                <a:spcPct val="100000"/>
              </a:lnSpc>
              <a:spcBef>
                <a:spcPts val="480"/>
              </a:spcBef>
              <a:spcAft>
                <a:spcPts val="0"/>
              </a:spcAft>
              <a:buClr>
                <a:schemeClr val="dk1"/>
              </a:buClr>
              <a:buSzPts val="2400"/>
              <a:buFont typeface="Times New Roman"/>
              <a:buNone/>
            </a:pPr>
            <a:r>
              <a:rPr lang="en-US" sz="2400" b="1" i="1" u="none" strike="noStrike" cap="none">
                <a:solidFill>
                  <a:schemeClr val="dk1"/>
                </a:solidFill>
                <a:latin typeface="Times New Roman"/>
                <a:ea typeface="Times New Roman"/>
                <a:cs typeface="Times New Roman"/>
                <a:sym typeface="Times New Roman"/>
              </a:rPr>
              <a:t>	таңбашасы пайда болады. Оны шертіп, </a:t>
            </a:r>
            <a:endParaRPr/>
          </a:p>
          <a:p>
            <a:pPr marL="342900" marR="0" lvl="0" indent="-342900" algn="l" rtl="0">
              <a:lnSpc>
                <a:spcPct val="100000"/>
              </a:lnSpc>
              <a:spcBef>
                <a:spcPts val="480"/>
              </a:spcBef>
              <a:spcAft>
                <a:spcPts val="0"/>
              </a:spcAft>
              <a:buClr>
                <a:schemeClr val="dk1"/>
              </a:buClr>
              <a:buSzPts val="2400"/>
              <a:buFont typeface="Times New Roman"/>
              <a:buNone/>
            </a:pPr>
            <a:r>
              <a:rPr lang="en-US" sz="2400" b="1" i="1" u="none" strike="noStrike" cap="none">
                <a:solidFill>
                  <a:schemeClr val="dk1"/>
                </a:solidFill>
                <a:latin typeface="Times New Roman"/>
                <a:ea typeface="Times New Roman"/>
                <a:cs typeface="Times New Roman"/>
                <a:sym typeface="Times New Roman"/>
              </a:rPr>
              <a:t>	келесі командаларды орындаймыз. Тапсырмалар панелінде </a:t>
            </a:r>
            <a:endParaRPr/>
          </a:p>
          <a:p>
            <a:pPr marL="342900" marR="0" lvl="0" indent="-342900" algn="l" rtl="0">
              <a:lnSpc>
                <a:spcPct val="100000"/>
              </a:lnSpc>
              <a:spcBef>
                <a:spcPts val="480"/>
              </a:spcBef>
              <a:spcAft>
                <a:spcPts val="0"/>
              </a:spcAft>
              <a:buClr>
                <a:schemeClr val="dk1"/>
              </a:buClr>
              <a:buSzPts val="2400"/>
              <a:buFont typeface="Arial"/>
              <a:buNone/>
            </a:pPr>
            <a:endParaRPr sz="2400" b="1" i="1" u="none" strike="noStrike" cap="none">
              <a:solidFill>
                <a:schemeClr val="dk1"/>
              </a:solidFill>
              <a:latin typeface="Times New Roman"/>
              <a:ea typeface="Times New Roman"/>
              <a:cs typeface="Times New Roman"/>
              <a:sym typeface="Times New Roman"/>
            </a:endParaRPr>
          </a:p>
          <a:p>
            <a:pPr marL="342900" marR="0" lvl="0" indent="-342900" algn="l" rtl="0">
              <a:lnSpc>
                <a:spcPct val="100000"/>
              </a:lnSpc>
              <a:spcBef>
                <a:spcPts val="480"/>
              </a:spcBef>
              <a:spcAft>
                <a:spcPts val="0"/>
              </a:spcAft>
              <a:buClr>
                <a:schemeClr val="dk1"/>
              </a:buClr>
              <a:buSzPts val="2400"/>
              <a:buFont typeface="Arial"/>
              <a:buNone/>
            </a:pPr>
            <a:endParaRPr sz="2400" b="1" i="1" u="none" strike="noStrike" cap="none">
              <a:solidFill>
                <a:schemeClr val="dk1"/>
              </a:solidFill>
              <a:latin typeface="Times New Roman"/>
              <a:ea typeface="Times New Roman"/>
              <a:cs typeface="Times New Roman"/>
              <a:sym typeface="Times New Roman"/>
            </a:endParaRPr>
          </a:p>
          <a:p>
            <a:pPr marL="342900" marR="0" lvl="0" indent="-342900" algn="l" rtl="0">
              <a:lnSpc>
                <a:spcPct val="100000"/>
              </a:lnSpc>
              <a:spcBef>
                <a:spcPts val="480"/>
              </a:spcBef>
              <a:spcAft>
                <a:spcPts val="0"/>
              </a:spcAft>
              <a:buClr>
                <a:schemeClr val="dk1"/>
              </a:buClr>
              <a:buSzPts val="2400"/>
              <a:buFont typeface="Times New Roman"/>
              <a:buNone/>
            </a:pPr>
            <a:r>
              <a:rPr lang="en-US" sz="2400" b="1" i="1" u="none" strike="noStrike" cap="none">
                <a:solidFill>
                  <a:schemeClr val="dk1"/>
                </a:solidFill>
                <a:latin typeface="Times New Roman"/>
                <a:ea typeface="Times New Roman"/>
                <a:cs typeface="Times New Roman"/>
                <a:sym typeface="Times New Roman"/>
              </a:rPr>
              <a:t>	хабарлама пайда болады, сіз интернет желісіне қосылдыңыз.</a:t>
            </a:r>
            <a:endParaRPr/>
          </a:p>
        </p:txBody>
      </p:sp>
      <p:pic>
        <p:nvPicPr>
          <p:cNvPr id="572" name="Shape 572"/>
          <p:cNvPicPr preferRelativeResize="0"/>
          <p:nvPr/>
        </p:nvPicPr>
        <p:blipFill rotWithShape="1">
          <a:blip r:embed="rId3">
            <a:alphaModFix/>
          </a:blip>
          <a:srcRect/>
          <a:stretch/>
        </p:blipFill>
        <p:spPr>
          <a:xfrm>
            <a:off x="7092950" y="1196975"/>
            <a:ext cx="1511300" cy="719137"/>
          </a:xfrm>
          <a:prstGeom prst="rect">
            <a:avLst/>
          </a:prstGeom>
          <a:noFill/>
          <a:ln>
            <a:noFill/>
          </a:ln>
        </p:spPr>
      </p:pic>
      <p:pic>
        <p:nvPicPr>
          <p:cNvPr id="573" name="Shape 573"/>
          <p:cNvPicPr preferRelativeResize="0"/>
          <p:nvPr/>
        </p:nvPicPr>
        <p:blipFill rotWithShape="1">
          <a:blip r:embed="rId4">
            <a:alphaModFix/>
          </a:blip>
          <a:srcRect/>
          <a:stretch/>
        </p:blipFill>
        <p:spPr>
          <a:xfrm>
            <a:off x="2484437" y="2349500"/>
            <a:ext cx="4968875" cy="1008062"/>
          </a:xfrm>
          <a:prstGeom prst="rect">
            <a:avLst/>
          </a:prstGeom>
          <a:noFill/>
          <a:ln>
            <a:noFill/>
          </a:ln>
        </p:spPr>
      </p:pic>
      <p:sp>
        <p:nvSpPr>
          <p:cNvPr id="574" name="Shape 574"/>
          <p:cNvSpPr/>
          <p:nvPr/>
        </p:nvSpPr>
        <p:spPr>
          <a:xfrm>
            <a:off x="250825" y="6237287"/>
            <a:ext cx="1368425" cy="217487"/>
          </a:xfrm>
          <a:prstGeom prst="leftArrow">
            <a:avLst>
              <a:gd name="adj1" fmla="val 50000"/>
              <a:gd name="adj2" fmla="val 50000"/>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Shape 579"/>
          <p:cNvSpPr txBox="1">
            <a:spLocks noGrp="1"/>
          </p:cNvSpPr>
          <p:nvPr>
            <p:ph type="body" idx="1"/>
          </p:nvPr>
        </p:nvSpPr>
        <p:spPr>
          <a:xfrm>
            <a:off x="500062" y="785812"/>
            <a:ext cx="8229600" cy="528637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FF0000"/>
              </a:buClr>
              <a:buSzPts val="3200"/>
              <a:buFont typeface="Times New Roman"/>
              <a:buNone/>
            </a:pPr>
            <a:r>
              <a:rPr lang="en-US" sz="3200" b="1" i="0" u="none" strike="noStrike" cap="none">
                <a:solidFill>
                  <a:srgbClr val="FF0000"/>
                </a:solidFill>
                <a:latin typeface="Times New Roman"/>
                <a:ea typeface="Times New Roman"/>
                <a:cs typeface="Times New Roman"/>
                <a:sym typeface="Times New Roman"/>
              </a:rPr>
              <a:t>Оқушылар білуі тиіс:</a:t>
            </a:r>
            <a:endParaRPr sz="3200" b="0" i="0" u="none" strike="noStrike" cap="none">
              <a:solidFill>
                <a:srgbClr val="FF0000"/>
              </a:solidFill>
              <a:latin typeface="Times New Roman"/>
              <a:ea typeface="Times New Roman"/>
              <a:cs typeface="Times New Roman"/>
              <a:sym typeface="Times New Roman"/>
            </a:endParaRPr>
          </a:p>
          <a:p>
            <a:pPr marL="342900" marR="0" lvl="0" indent="-342900" algn="l" rtl="0">
              <a:lnSpc>
                <a:spcPct val="100000"/>
              </a:lnSpc>
              <a:spcBef>
                <a:spcPts val="360"/>
              </a:spcBef>
              <a:spcAft>
                <a:spcPts val="0"/>
              </a:spcAft>
              <a:buClr>
                <a:schemeClr val="dk1"/>
              </a:buClr>
              <a:buSzPts val="1800"/>
              <a:buFont typeface="Times New Roman"/>
              <a:buNone/>
            </a:pPr>
            <a:r>
              <a:rPr lang="en-US" sz="1800" b="1" i="0" u="none" strike="noStrike" cap="none">
                <a:solidFill>
                  <a:schemeClr val="dk1"/>
                </a:solidFill>
                <a:latin typeface="Times New Roman"/>
                <a:ea typeface="Times New Roman"/>
                <a:cs typeface="Times New Roman"/>
                <a:sym typeface="Times New Roman"/>
              </a:rPr>
              <a:t>	ДК жұмыс жүргізу кезіндегі басты ережелер мен техника қауіпсіздік ережелері.</a:t>
            </a:r>
            <a:endParaRPr sz="1800" b="0" i="0" u="none" strike="noStrike" cap="none">
              <a:solidFill>
                <a:schemeClr val="dk1"/>
              </a:solidFill>
              <a:latin typeface="Times New Roman"/>
              <a:ea typeface="Times New Roman"/>
              <a:cs typeface="Times New Roman"/>
              <a:sym typeface="Times New Roman"/>
            </a:endParaRPr>
          </a:p>
          <a:p>
            <a:pPr marL="342900" marR="0" lvl="0" indent="-342900" algn="l" rtl="0">
              <a:lnSpc>
                <a:spcPct val="100000"/>
              </a:lnSpc>
              <a:spcBef>
                <a:spcPts val="360"/>
              </a:spcBef>
              <a:spcAft>
                <a:spcPts val="0"/>
              </a:spcAft>
              <a:buClr>
                <a:schemeClr val="dk1"/>
              </a:buClr>
              <a:buSzPts val="1800"/>
              <a:buFont typeface="Times New Roman"/>
              <a:buNone/>
            </a:pPr>
            <a:r>
              <a:rPr lang="en-US" sz="1800" b="1" i="0" u="none" strike="noStrike" cap="none">
                <a:solidFill>
                  <a:schemeClr val="dk1"/>
                </a:solidFill>
                <a:latin typeface="Times New Roman"/>
                <a:ea typeface="Times New Roman"/>
                <a:cs typeface="Times New Roman"/>
                <a:sym typeface="Times New Roman"/>
              </a:rPr>
              <a:t>	Компьютерлік желілердің құрылымын </a:t>
            </a:r>
            <a:endParaRPr/>
          </a:p>
          <a:p>
            <a:pPr marL="342900" marR="0" lvl="0" indent="-342900" algn="l" rtl="0">
              <a:lnSpc>
                <a:spcPct val="100000"/>
              </a:lnSpc>
              <a:spcBef>
                <a:spcPts val="360"/>
              </a:spcBef>
              <a:spcAft>
                <a:spcPts val="0"/>
              </a:spcAft>
              <a:buClr>
                <a:schemeClr val="dk1"/>
              </a:buClr>
              <a:buSzPts val="1800"/>
              <a:buFont typeface="Times New Roman"/>
              <a:buNone/>
            </a:pPr>
            <a:r>
              <a:rPr lang="en-US" sz="1800" b="1" i="0" u="none" strike="noStrike" cap="none">
                <a:solidFill>
                  <a:schemeClr val="dk1"/>
                </a:solidFill>
                <a:latin typeface="Times New Roman"/>
                <a:ea typeface="Times New Roman"/>
                <a:cs typeface="Times New Roman"/>
                <a:sym typeface="Times New Roman"/>
              </a:rPr>
              <a:t>	Интернет жүйесінің негізгі заңдылықтары.</a:t>
            </a:r>
            <a:endParaRPr sz="1800" b="0" i="0" u="none" strike="noStrike" cap="none">
              <a:solidFill>
                <a:schemeClr val="dk1"/>
              </a:solidFill>
              <a:latin typeface="Times New Roman"/>
              <a:ea typeface="Times New Roman"/>
              <a:cs typeface="Times New Roman"/>
              <a:sym typeface="Times New Roman"/>
            </a:endParaRPr>
          </a:p>
          <a:p>
            <a:pPr marL="342900" marR="0" lvl="0" indent="-342900" algn="l" rtl="0">
              <a:lnSpc>
                <a:spcPct val="100000"/>
              </a:lnSpc>
              <a:spcBef>
                <a:spcPts val="360"/>
              </a:spcBef>
              <a:spcAft>
                <a:spcPts val="0"/>
              </a:spcAft>
              <a:buClr>
                <a:schemeClr val="dk1"/>
              </a:buClr>
              <a:buSzPts val="1800"/>
              <a:buFont typeface="Times New Roman"/>
              <a:buNone/>
            </a:pPr>
            <a:r>
              <a:rPr lang="en-US" sz="1800" b="1" i="0" u="none" strike="noStrike" cap="none">
                <a:solidFill>
                  <a:schemeClr val="dk1"/>
                </a:solidFill>
                <a:latin typeface="Times New Roman"/>
                <a:ea typeface="Times New Roman"/>
                <a:cs typeface="Times New Roman"/>
                <a:sym typeface="Times New Roman"/>
              </a:rPr>
              <a:t>	Интернет жүйесінің   мәліметтері мен компьютерлік жұмыс түрлері.</a:t>
            </a:r>
            <a:endParaRPr sz="1800" b="0" i="0" u="none" strike="noStrike" cap="none">
              <a:solidFill>
                <a:schemeClr val="dk1"/>
              </a:solidFill>
              <a:latin typeface="Times New Roman"/>
              <a:ea typeface="Times New Roman"/>
              <a:cs typeface="Times New Roman"/>
              <a:sym typeface="Times New Roman"/>
            </a:endParaRPr>
          </a:p>
          <a:p>
            <a:pPr marL="342900" marR="0" lvl="0" indent="-342900" algn="l" rtl="0">
              <a:lnSpc>
                <a:spcPct val="100000"/>
              </a:lnSpc>
              <a:spcBef>
                <a:spcPts val="360"/>
              </a:spcBef>
              <a:spcAft>
                <a:spcPts val="0"/>
              </a:spcAft>
              <a:buClr>
                <a:schemeClr val="dk1"/>
              </a:buClr>
              <a:buSzPts val="1800"/>
              <a:buFont typeface="Times New Roman"/>
              <a:buNone/>
            </a:pPr>
            <a:r>
              <a:rPr lang="en-US" sz="1800" b="1" i="0" u="none" strike="noStrike" cap="none">
                <a:solidFill>
                  <a:schemeClr val="dk1"/>
                </a:solidFill>
                <a:latin typeface="Times New Roman"/>
                <a:ea typeface="Times New Roman"/>
                <a:cs typeface="Times New Roman"/>
                <a:sym typeface="Times New Roman"/>
              </a:rPr>
              <a:t>	Ақпаратты алу  жылдамдығының  өлшем бірлігі.</a:t>
            </a:r>
            <a:endParaRPr sz="1800" b="0" i="0" u="none" strike="noStrike" cap="none">
              <a:solidFill>
                <a:schemeClr val="dk1"/>
              </a:solidFill>
              <a:latin typeface="Times New Roman"/>
              <a:ea typeface="Times New Roman"/>
              <a:cs typeface="Times New Roman"/>
              <a:sym typeface="Times New Roman"/>
            </a:endParaRPr>
          </a:p>
          <a:p>
            <a:pPr marL="342900" marR="0" lvl="0" indent="-342900" algn="l" rtl="0">
              <a:lnSpc>
                <a:spcPct val="100000"/>
              </a:lnSpc>
              <a:spcBef>
                <a:spcPts val="360"/>
              </a:spcBef>
              <a:spcAft>
                <a:spcPts val="0"/>
              </a:spcAft>
              <a:buClr>
                <a:schemeClr val="dk1"/>
              </a:buClr>
              <a:buSzPts val="1800"/>
              <a:buFont typeface="Times New Roman"/>
              <a:buNone/>
            </a:pPr>
            <a:r>
              <a:rPr lang="en-US" sz="1800" b="1" i="0" u="none" strike="noStrike" cap="none">
                <a:solidFill>
                  <a:schemeClr val="dk1"/>
                </a:solidFill>
                <a:latin typeface="Times New Roman"/>
                <a:ea typeface="Times New Roman"/>
                <a:cs typeface="Times New Roman"/>
                <a:sym typeface="Times New Roman"/>
              </a:rPr>
              <a:t>	Ақпарат алу және ауысу хаттамасының түрлері.</a:t>
            </a:r>
            <a:endParaRPr sz="1800" b="0" i="0" u="none" strike="noStrike" cap="none">
              <a:solidFill>
                <a:schemeClr val="dk1"/>
              </a:solidFill>
              <a:latin typeface="Times New Roman"/>
              <a:ea typeface="Times New Roman"/>
              <a:cs typeface="Times New Roman"/>
              <a:sym typeface="Times New Roman"/>
            </a:endParaRPr>
          </a:p>
          <a:p>
            <a:pPr marL="342900" marR="0" lvl="0" indent="-342900" algn="l" rtl="0">
              <a:lnSpc>
                <a:spcPct val="100000"/>
              </a:lnSpc>
              <a:spcBef>
                <a:spcPts val="360"/>
              </a:spcBef>
              <a:spcAft>
                <a:spcPts val="0"/>
              </a:spcAft>
              <a:buClr>
                <a:schemeClr val="dk1"/>
              </a:buClr>
              <a:buSzPts val="1800"/>
              <a:buFont typeface="Times New Roman"/>
              <a:buNone/>
            </a:pPr>
            <a:r>
              <a:rPr lang="en-US" sz="1800" b="1" i="0" u="none" strike="noStrike" cap="none">
                <a:solidFill>
                  <a:schemeClr val="dk1"/>
                </a:solidFill>
                <a:latin typeface="Times New Roman"/>
                <a:ea typeface="Times New Roman"/>
                <a:cs typeface="Times New Roman"/>
                <a:sym typeface="Times New Roman"/>
              </a:rPr>
              <a:t>	FTP-хаттамасы, FTP-бағдарының түрлері және HTTP-ден негізгі айырмашылықтары.</a:t>
            </a:r>
            <a:endParaRPr sz="1800" b="0" i="0" u="none" strike="noStrike" cap="none">
              <a:solidFill>
                <a:schemeClr val="dk1"/>
              </a:solidFill>
              <a:latin typeface="Times New Roman"/>
              <a:ea typeface="Times New Roman"/>
              <a:cs typeface="Times New Roman"/>
              <a:sym typeface="Times New Roman"/>
            </a:endParaRPr>
          </a:p>
          <a:p>
            <a:pPr marL="342900" marR="0" lvl="0" indent="-342900" algn="l" rtl="0">
              <a:lnSpc>
                <a:spcPct val="100000"/>
              </a:lnSpc>
              <a:spcBef>
                <a:spcPts val="360"/>
              </a:spcBef>
              <a:spcAft>
                <a:spcPts val="0"/>
              </a:spcAft>
              <a:buClr>
                <a:schemeClr val="dk1"/>
              </a:buClr>
              <a:buSzPts val="1800"/>
              <a:buFont typeface="Times New Roman"/>
              <a:buNone/>
            </a:pPr>
            <a:r>
              <a:rPr lang="en-US" sz="1800" b="1" i="0" u="none" strike="noStrike" cap="none">
                <a:solidFill>
                  <a:schemeClr val="dk1"/>
                </a:solidFill>
                <a:latin typeface="Times New Roman"/>
                <a:ea typeface="Times New Roman"/>
                <a:cs typeface="Times New Roman"/>
                <a:sym typeface="Times New Roman"/>
              </a:rPr>
              <a:t>	Интернетте мекен-жай орналастыру заңдылығы.</a:t>
            </a:r>
            <a:endParaRPr sz="1800" b="0" i="0" u="none" strike="noStrike" cap="none">
              <a:solidFill>
                <a:schemeClr val="dk1"/>
              </a:solidFill>
              <a:latin typeface="Times New Roman"/>
              <a:ea typeface="Times New Roman"/>
              <a:cs typeface="Times New Roman"/>
              <a:sym typeface="Times New Roman"/>
            </a:endParaRPr>
          </a:p>
          <a:p>
            <a:pPr marL="342900" marR="0" lvl="0" indent="-342900" algn="l" rtl="0">
              <a:lnSpc>
                <a:spcPct val="100000"/>
              </a:lnSpc>
              <a:spcBef>
                <a:spcPts val="360"/>
              </a:spcBef>
              <a:spcAft>
                <a:spcPts val="0"/>
              </a:spcAft>
              <a:buClr>
                <a:schemeClr val="dk1"/>
              </a:buClr>
              <a:buSzPts val="1800"/>
              <a:buFont typeface="Times New Roman"/>
              <a:buNone/>
            </a:pPr>
            <a:r>
              <a:rPr lang="en-US" sz="1800" b="1" i="0" u="none" strike="noStrike" cap="none">
                <a:solidFill>
                  <a:schemeClr val="dk1"/>
                </a:solidFill>
                <a:latin typeface="Times New Roman"/>
                <a:ea typeface="Times New Roman"/>
                <a:cs typeface="Times New Roman"/>
                <a:sym typeface="Times New Roman"/>
              </a:rPr>
              <a:t>	Браузер түрлері  және құрылымы.</a:t>
            </a:r>
            <a:endParaRPr sz="1800" b="0" i="0" u="none" strike="noStrike" cap="none">
              <a:solidFill>
                <a:schemeClr val="dk1"/>
              </a:solidFill>
              <a:latin typeface="Times New Roman"/>
              <a:ea typeface="Times New Roman"/>
              <a:cs typeface="Times New Roman"/>
              <a:sym typeface="Times New Roman"/>
            </a:endParaRPr>
          </a:p>
          <a:p>
            <a:pPr marL="342900" marR="0" lvl="0" indent="-342900" algn="l" rtl="0">
              <a:lnSpc>
                <a:spcPct val="100000"/>
              </a:lnSpc>
              <a:spcBef>
                <a:spcPts val="360"/>
              </a:spcBef>
              <a:spcAft>
                <a:spcPts val="0"/>
              </a:spcAft>
              <a:buClr>
                <a:schemeClr val="dk1"/>
              </a:buClr>
              <a:buSzPts val="1800"/>
              <a:buFont typeface="Times New Roman"/>
              <a:buNone/>
            </a:pPr>
            <a:r>
              <a:rPr lang="en-US" sz="1800" b="1" i="0" u="none" strike="noStrike" cap="none">
                <a:solidFill>
                  <a:schemeClr val="dk1"/>
                </a:solidFill>
                <a:latin typeface="Times New Roman"/>
                <a:ea typeface="Times New Roman"/>
                <a:cs typeface="Times New Roman"/>
                <a:sym typeface="Times New Roman"/>
              </a:rPr>
              <a:t>	Интернетке  қосылу жүйесінің тәсілдері.</a:t>
            </a:r>
            <a:endParaRPr sz="1800" b="0" i="0" u="none" strike="noStrike" cap="none">
              <a:solidFill>
                <a:schemeClr val="dk1"/>
              </a:solidFill>
              <a:latin typeface="Times New Roman"/>
              <a:ea typeface="Times New Roman"/>
              <a:cs typeface="Times New Roman"/>
              <a:sym typeface="Times New Roman"/>
            </a:endParaRPr>
          </a:p>
          <a:p>
            <a:pPr marL="342900" marR="0" lvl="0" indent="-228600" algn="l" rtl="0">
              <a:spcBef>
                <a:spcPts val="360"/>
              </a:spcBef>
              <a:spcAft>
                <a:spcPts val="0"/>
              </a:spcAft>
              <a:buClr>
                <a:schemeClr val="dk1"/>
              </a:buClr>
              <a:buSzPts val="1800"/>
              <a:buFont typeface="Arial"/>
              <a:buNone/>
            </a:pPr>
            <a:endParaRPr sz="1800" b="0" i="0" u="none">
              <a:solidFill>
                <a:schemeClr val="dk1"/>
              </a:solidFill>
              <a:latin typeface="Times New Roman"/>
              <a:ea typeface="Times New Roman"/>
              <a:cs typeface="Times New Roman"/>
              <a:sym typeface="Times New Roman"/>
            </a:endParaRPr>
          </a:p>
        </p:txBody>
      </p:sp>
      <p:sp>
        <p:nvSpPr>
          <p:cNvPr id="580" name="Shape 580"/>
          <p:cNvSpPr/>
          <p:nvPr/>
        </p:nvSpPr>
        <p:spPr>
          <a:xfrm>
            <a:off x="250825" y="6237287"/>
            <a:ext cx="1368425" cy="217487"/>
          </a:xfrm>
          <a:prstGeom prst="leftArrow">
            <a:avLst>
              <a:gd name="adj1" fmla="val 50000"/>
              <a:gd name="adj2" fmla="val 50000"/>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Shape 58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4400"/>
              <a:buFont typeface="Arial"/>
              <a:buNone/>
            </a:pPr>
            <a:r>
              <a:rPr lang="en-US" sz="4400" b="0" i="0" u="none" strike="noStrike" cap="none">
                <a:solidFill>
                  <a:schemeClr val="dk2"/>
                </a:solidFill>
                <a:latin typeface="Arial"/>
                <a:ea typeface="Arial"/>
                <a:cs typeface="Arial"/>
                <a:sym typeface="Arial"/>
              </a:rPr>
              <a:t>Әдебиеттер:</a:t>
            </a:r>
            <a:endParaRPr/>
          </a:p>
        </p:txBody>
      </p:sp>
      <p:sp>
        <p:nvSpPr>
          <p:cNvPr id="586" name="Shape 586"/>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514350" marR="0" lvl="0" indent="-514350" algn="l" rtl="0">
              <a:lnSpc>
                <a:spcPct val="100000"/>
              </a:lnSpc>
              <a:spcBef>
                <a:spcPts val="0"/>
              </a:spcBef>
              <a:spcAft>
                <a:spcPts val="0"/>
              </a:spcAft>
              <a:buClr>
                <a:schemeClr val="dk1"/>
              </a:buClr>
              <a:buSzPts val="3200"/>
              <a:buFont typeface="Times New Roman"/>
              <a:buAutoNum type="arabicPeriod"/>
            </a:pPr>
            <a:r>
              <a:rPr lang="en-US" sz="3200" b="0" i="0" u="none">
                <a:solidFill>
                  <a:schemeClr val="dk1"/>
                </a:solidFill>
                <a:latin typeface="Times New Roman"/>
                <a:ea typeface="Times New Roman"/>
                <a:cs typeface="Times New Roman"/>
                <a:sym typeface="Times New Roman"/>
              </a:rPr>
              <a:t>Информатика жалпы білім беретін мектептеріне арналған оқулық.  </a:t>
            </a:r>
            <a:endParaRPr/>
          </a:p>
          <a:p>
            <a:pPr marL="514350" marR="0" lvl="0" indent="-514350" algn="l" rtl="0">
              <a:lnSpc>
                <a:spcPct val="100000"/>
              </a:lnSpc>
              <a:spcBef>
                <a:spcPts val="640"/>
              </a:spcBef>
              <a:spcAft>
                <a:spcPts val="0"/>
              </a:spcAft>
              <a:buClr>
                <a:schemeClr val="dk1"/>
              </a:buClr>
              <a:buSzPts val="3200"/>
              <a:buFont typeface="Times New Roman"/>
              <a:buNone/>
            </a:pPr>
            <a:r>
              <a:rPr lang="en-US" sz="3200" b="0" i="0" u="none">
                <a:solidFill>
                  <a:schemeClr val="dk1"/>
                </a:solidFill>
                <a:latin typeface="Times New Roman"/>
                <a:ea typeface="Times New Roman"/>
                <a:cs typeface="Times New Roman"/>
                <a:sym typeface="Times New Roman"/>
              </a:rPr>
              <a:t>	Ермеков. Н. Стифутина Н.</a:t>
            </a:r>
            <a:endParaRPr/>
          </a:p>
          <a:p>
            <a:pPr marL="514350" marR="0" lvl="0" indent="-514350" algn="l" rtl="0">
              <a:lnSpc>
                <a:spcPct val="100000"/>
              </a:lnSpc>
              <a:spcBef>
                <a:spcPts val="640"/>
              </a:spcBef>
              <a:spcAft>
                <a:spcPts val="0"/>
              </a:spcAft>
              <a:buClr>
                <a:schemeClr val="dk1"/>
              </a:buClr>
              <a:buSzPts val="3200"/>
              <a:buFont typeface="Times New Roman"/>
              <a:buNone/>
            </a:pPr>
            <a:r>
              <a:rPr lang="en-US" sz="3200" b="0" i="0" u="none">
                <a:solidFill>
                  <a:schemeClr val="dk1"/>
                </a:solidFill>
                <a:latin typeface="Times New Roman"/>
                <a:ea typeface="Times New Roman"/>
                <a:cs typeface="Times New Roman"/>
                <a:sym typeface="Times New Roman"/>
              </a:rPr>
              <a:t>2. Информатика оқулық Беркінбаев К.М.,</a:t>
            </a:r>
            <a:endParaRPr/>
          </a:p>
          <a:p>
            <a:pPr marL="514350" marR="0" lvl="0" indent="-514350" algn="l" rtl="0">
              <a:lnSpc>
                <a:spcPct val="100000"/>
              </a:lnSpc>
              <a:spcBef>
                <a:spcPts val="640"/>
              </a:spcBef>
              <a:spcAft>
                <a:spcPts val="0"/>
              </a:spcAft>
              <a:buClr>
                <a:schemeClr val="dk1"/>
              </a:buClr>
              <a:buSzPts val="3200"/>
              <a:buFont typeface="Times New Roman"/>
              <a:buAutoNum type="arabicPlain" startAt="3"/>
            </a:pPr>
            <a:r>
              <a:rPr lang="en-US" sz="3200" b="0" i="0" u="none">
                <a:solidFill>
                  <a:schemeClr val="dk1"/>
                </a:solidFill>
                <a:latin typeface="Times New Roman"/>
                <a:ea typeface="Times New Roman"/>
                <a:cs typeface="Times New Roman"/>
                <a:sym typeface="Times New Roman"/>
              </a:rPr>
              <a:t>Информатикадан 30 сабақ Балапанов Е.Қ., Бөрібаев Б.Б., Дәулетқұлов А. т.б</a:t>
            </a:r>
            <a:endParaRPr/>
          </a:p>
          <a:p>
            <a:pPr marL="514350" marR="0" lvl="0" indent="-311150" algn="l" rtl="0">
              <a:lnSpc>
                <a:spcPct val="100000"/>
              </a:lnSpc>
              <a:spcBef>
                <a:spcPts val="640"/>
              </a:spcBef>
              <a:spcAft>
                <a:spcPts val="0"/>
              </a:spcAft>
              <a:buClr>
                <a:schemeClr val="dk1"/>
              </a:buClr>
              <a:buSzPts val="3200"/>
              <a:buFont typeface="Arial"/>
              <a:buNone/>
            </a:pPr>
            <a:endParaRPr sz="3200" b="0" i="0" u="none">
              <a:solidFill>
                <a:schemeClr val="dk1"/>
              </a:solidFill>
              <a:latin typeface="Times New Roman"/>
              <a:ea typeface="Times New Roman"/>
              <a:cs typeface="Times New Roman"/>
              <a:sym typeface="Times New Roman"/>
            </a:endParaRPr>
          </a:p>
          <a:p>
            <a:pPr marL="342900" marR="0" lvl="0" indent="-139700" algn="l" rtl="0">
              <a:spcBef>
                <a:spcPts val="640"/>
              </a:spcBef>
              <a:spcAft>
                <a:spcPts val="0"/>
              </a:spcAft>
              <a:buClr>
                <a:schemeClr val="dk1"/>
              </a:buClr>
              <a:buSzPts val="3200"/>
              <a:buFont typeface="Arial"/>
              <a:buNone/>
            </a:pPr>
            <a:endParaRPr sz="3200" b="0" i="0" u="none">
              <a:solidFill>
                <a:schemeClr val="dk1"/>
              </a:solidFill>
              <a:latin typeface="Times New Roman"/>
              <a:ea typeface="Times New Roman"/>
              <a:cs typeface="Times New Roman"/>
              <a:sym typeface="Times New Roman"/>
            </a:endParaRPr>
          </a:p>
        </p:txBody>
      </p:sp>
      <p:sp>
        <p:nvSpPr>
          <p:cNvPr id="587" name="Shape 587"/>
          <p:cNvSpPr/>
          <p:nvPr/>
        </p:nvSpPr>
        <p:spPr>
          <a:xfrm>
            <a:off x="250825" y="6237287"/>
            <a:ext cx="1368425" cy="217487"/>
          </a:xfrm>
          <a:prstGeom prst="leftArrow">
            <a:avLst>
              <a:gd name="adj1" fmla="val 50000"/>
              <a:gd name="adj2" fmla="val 50000"/>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Shape 333"/>
          <p:cNvSpPr txBox="1"/>
          <p:nvPr/>
        </p:nvSpPr>
        <p:spPr>
          <a:xfrm>
            <a:off x="357187" y="357187"/>
            <a:ext cx="8135937" cy="61658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C00000"/>
              </a:buClr>
              <a:buSzPts val="3200"/>
              <a:buFont typeface="Times"/>
              <a:buNone/>
            </a:pPr>
            <a:r>
              <a:rPr lang="en-US" sz="3200" b="1" i="0" u="none">
                <a:solidFill>
                  <a:srgbClr val="C00000"/>
                </a:solidFill>
                <a:latin typeface="Times"/>
                <a:ea typeface="Times"/>
                <a:cs typeface="Times"/>
                <a:sym typeface="Times"/>
              </a:rPr>
              <a:t>Міндеттері: </a:t>
            </a:r>
            <a:endParaRPr/>
          </a:p>
          <a:p>
            <a:pPr marL="342900" marR="0" lvl="0" indent="-342900" algn="l" rtl="0">
              <a:lnSpc>
                <a:spcPct val="100000"/>
              </a:lnSpc>
              <a:spcBef>
                <a:spcPts val="480"/>
              </a:spcBef>
              <a:spcAft>
                <a:spcPts val="0"/>
              </a:spcAft>
              <a:buClr>
                <a:schemeClr val="dk1"/>
              </a:buClr>
              <a:buSzPts val="2400"/>
              <a:buFont typeface="Times New Roman"/>
              <a:buChar char="•"/>
            </a:pPr>
            <a:r>
              <a:rPr lang="en-US" sz="2400" b="1" i="0" u="none">
                <a:solidFill>
                  <a:schemeClr val="dk1"/>
                </a:solidFill>
                <a:latin typeface="Times New Roman"/>
                <a:ea typeface="Times New Roman"/>
                <a:cs typeface="Times New Roman"/>
                <a:sym typeface="Times New Roman"/>
              </a:rPr>
              <a:t>Ақпараттық-коммуникациялық технологияның мүм-кіндіктерін үйрету арқылы оқушылардың қызығушылығын арттыру.</a:t>
            </a:r>
            <a:endParaRPr/>
          </a:p>
          <a:p>
            <a:pPr marL="342900" marR="0" lvl="0" indent="-342900" algn="just" rtl="0">
              <a:lnSpc>
                <a:spcPct val="100000"/>
              </a:lnSpc>
              <a:spcBef>
                <a:spcPts val="480"/>
              </a:spcBef>
              <a:spcAft>
                <a:spcPts val="0"/>
              </a:spcAft>
              <a:buClr>
                <a:schemeClr val="dk1"/>
              </a:buClr>
              <a:buSzPts val="2400"/>
              <a:buFont typeface="Times New Roman"/>
              <a:buChar char="•"/>
            </a:pPr>
            <a:r>
              <a:rPr lang="en-US" sz="2400" b="1" i="0" u="none">
                <a:solidFill>
                  <a:schemeClr val="dk1"/>
                </a:solidFill>
                <a:latin typeface="Times New Roman"/>
                <a:ea typeface="Times New Roman"/>
                <a:cs typeface="Times New Roman"/>
                <a:sym typeface="Times New Roman"/>
              </a:rPr>
              <a:t>Компьютерлік желілердің құрылу және жұмыс істеу жолдары жөнінде оқушылардың көзқарасын қалыптастыру.</a:t>
            </a:r>
            <a:endParaRPr/>
          </a:p>
          <a:p>
            <a:pPr marL="342900" marR="0" lvl="0" indent="-342900" algn="just" rtl="0">
              <a:lnSpc>
                <a:spcPct val="100000"/>
              </a:lnSpc>
              <a:spcBef>
                <a:spcPts val="480"/>
              </a:spcBef>
              <a:spcAft>
                <a:spcPts val="0"/>
              </a:spcAft>
              <a:buClr>
                <a:schemeClr val="dk1"/>
              </a:buClr>
              <a:buSzPts val="2400"/>
              <a:buFont typeface="Times New Roman"/>
              <a:buChar char="•"/>
            </a:pPr>
            <a:r>
              <a:rPr lang="en-US" sz="2400" b="1" i="0" u="none">
                <a:solidFill>
                  <a:schemeClr val="dk1"/>
                </a:solidFill>
                <a:latin typeface="Times New Roman"/>
                <a:ea typeface="Times New Roman"/>
                <a:cs typeface="Times New Roman"/>
                <a:sym typeface="Times New Roman"/>
              </a:rPr>
              <a:t>Компьютерлік желілердің түрлерін ажырата білуге, мүмкіншілігін түсінуге, салыстыру арқылы оның артықшылығы мен кемшіліктерін  білуге үйрету.</a:t>
            </a:r>
            <a:endParaRPr/>
          </a:p>
          <a:p>
            <a:pPr marL="342900" marR="0" lvl="0" indent="-342900" algn="just" rtl="0">
              <a:lnSpc>
                <a:spcPct val="100000"/>
              </a:lnSpc>
              <a:spcBef>
                <a:spcPts val="480"/>
              </a:spcBef>
              <a:spcAft>
                <a:spcPts val="0"/>
              </a:spcAft>
              <a:buClr>
                <a:schemeClr val="dk1"/>
              </a:buClr>
              <a:buSzPts val="2400"/>
              <a:buFont typeface="Times New Roman"/>
              <a:buChar char="•"/>
            </a:pPr>
            <a:r>
              <a:rPr lang="en-US" sz="2400" b="1" i="0" u="none">
                <a:solidFill>
                  <a:schemeClr val="dk1"/>
                </a:solidFill>
                <a:latin typeface="Times New Roman"/>
                <a:ea typeface="Times New Roman"/>
                <a:cs typeface="Times New Roman"/>
                <a:sym typeface="Times New Roman"/>
              </a:rPr>
              <a:t>Электрондық пошта жұмысымен таныстыру, оны күнделікті өмірде қолдана білуге  үйрету.</a:t>
            </a:r>
            <a:endParaRPr/>
          </a:p>
          <a:p>
            <a:pPr marL="342900" marR="0" lvl="0" indent="-342900" algn="just" rtl="0">
              <a:lnSpc>
                <a:spcPct val="100000"/>
              </a:lnSpc>
              <a:spcBef>
                <a:spcPts val="480"/>
              </a:spcBef>
              <a:spcAft>
                <a:spcPts val="0"/>
              </a:spcAft>
              <a:buClr>
                <a:schemeClr val="dk1"/>
              </a:buClr>
              <a:buSzPts val="2400"/>
              <a:buFont typeface="Times New Roman"/>
              <a:buChar char="•"/>
            </a:pPr>
            <a:r>
              <a:rPr lang="en-US" sz="2400" b="1" i="0" u="none">
                <a:solidFill>
                  <a:schemeClr val="dk1"/>
                </a:solidFill>
                <a:latin typeface="Times New Roman"/>
                <a:ea typeface="Times New Roman"/>
                <a:cs typeface="Times New Roman"/>
                <a:sym typeface="Times New Roman"/>
              </a:rPr>
              <a:t>Компьютерлік желілерді үйрету арқылы оқушы-лардың ақпараттық мәдениетін қалыптастыру.</a:t>
            </a:r>
            <a:endParaRPr/>
          </a:p>
        </p:txBody>
      </p:sp>
      <p:sp>
        <p:nvSpPr>
          <p:cNvPr id="334" name="Shape 334"/>
          <p:cNvSpPr/>
          <p:nvPr/>
        </p:nvSpPr>
        <p:spPr>
          <a:xfrm>
            <a:off x="250825" y="6237287"/>
            <a:ext cx="1368425" cy="217487"/>
          </a:xfrm>
          <a:prstGeom prst="leftArrow">
            <a:avLst>
              <a:gd name="adj1" fmla="val 50000"/>
              <a:gd name="adj2" fmla="val 50000"/>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Shape 339"/>
          <p:cNvSpPr txBox="1"/>
          <p:nvPr/>
        </p:nvSpPr>
        <p:spPr>
          <a:xfrm>
            <a:off x="714375" y="285750"/>
            <a:ext cx="7704137" cy="55927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Noto Sans Symbols"/>
              <a:buChar char="❧"/>
            </a:pPr>
            <a:r>
              <a:rPr lang="en-US" sz="3200" b="1" i="0" u="none">
                <a:solidFill>
                  <a:srgbClr val="C00000"/>
                </a:solidFill>
                <a:latin typeface="Times"/>
                <a:ea typeface="Times"/>
                <a:cs typeface="Times"/>
                <a:sym typeface="Times"/>
              </a:rPr>
              <a:t> </a:t>
            </a:r>
            <a:r>
              <a:rPr lang="en-US" sz="3200" b="1" i="0" u="none">
                <a:solidFill>
                  <a:srgbClr val="C00000"/>
                </a:solidFill>
                <a:latin typeface="Times New Roman"/>
                <a:ea typeface="Times New Roman"/>
                <a:cs typeface="Times New Roman"/>
                <a:sym typeface="Times New Roman"/>
              </a:rPr>
              <a:t>Мақсаты:</a:t>
            </a:r>
            <a:r>
              <a:rPr lang="en-US" sz="3200" b="0" i="0" u="none">
                <a:solidFill>
                  <a:srgbClr val="C00000"/>
                </a:solidFill>
                <a:latin typeface="Times New Roman"/>
                <a:ea typeface="Times New Roman"/>
                <a:cs typeface="Times New Roman"/>
                <a:sym typeface="Times New Roman"/>
              </a:rPr>
              <a:t>  </a:t>
            </a:r>
            <a:endParaRPr/>
          </a:p>
          <a:p>
            <a:pPr marL="342900" marR="0" lvl="0" indent="-342900" algn="just" rtl="0">
              <a:lnSpc>
                <a:spcPct val="100000"/>
              </a:lnSpc>
              <a:spcBef>
                <a:spcPts val="640"/>
              </a:spcBef>
              <a:spcAft>
                <a:spcPts val="0"/>
              </a:spcAft>
              <a:buClr>
                <a:schemeClr val="dk1"/>
              </a:buClr>
              <a:buSzPts val="3200"/>
              <a:buFont typeface="Arial"/>
              <a:buNone/>
            </a:pPr>
            <a:endParaRPr sz="3200" b="1" i="0" u="none">
              <a:solidFill>
                <a:schemeClr val="dk1"/>
              </a:solidFill>
              <a:latin typeface="Times New Roman"/>
              <a:ea typeface="Times New Roman"/>
              <a:cs typeface="Times New Roman"/>
              <a:sym typeface="Times New Roman"/>
            </a:endParaRPr>
          </a:p>
          <a:p>
            <a:pPr marL="342900" marR="0" lvl="0" indent="-342900" algn="l" rtl="0">
              <a:lnSpc>
                <a:spcPct val="100000"/>
              </a:lnSpc>
              <a:spcBef>
                <a:spcPts val="640"/>
              </a:spcBef>
              <a:spcAft>
                <a:spcPts val="0"/>
              </a:spcAft>
              <a:buClr>
                <a:schemeClr val="dk1"/>
              </a:buClr>
              <a:buSzPts val="3200"/>
              <a:buFont typeface="Times New Roman"/>
              <a:buChar char="•"/>
            </a:pPr>
            <a:r>
              <a:rPr lang="en-US" sz="3200" b="1" i="0" u="none">
                <a:solidFill>
                  <a:schemeClr val="dk1"/>
                </a:solidFill>
                <a:latin typeface="Times New Roman"/>
                <a:ea typeface="Times New Roman"/>
                <a:cs typeface="Times New Roman"/>
                <a:sym typeface="Times New Roman"/>
              </a:rPr>
              <a:t> Әлемдік ақпараттық кеңістікке ену жағдайында компьютерлік желі тех-нологиясын оқушыларға меңгертудің тиімді әдіс-тәсілдерін таңдау;</a:t>
            </a:r>
            <a:endParaRPr/>
          </a:p>
          <a:p>
            <a:pPr marL="342900" marR="0" lvl="0" indent="-342900" algn="l" rtl="0">
              <a:lnSpc>
                <a:spcPct val="100000"/>
              </a:lnSpc>
              <a:spcBef>
                <a:spcPts val="640"/>
              </a:spcBef>
              <a:spcAft>
                <a:spcPts val="0"/>
              </a:spcAft>
              <a:buClr>
                <a:schemeClr val="dk1"/>
              </a:buClr>
              <a:buSzPts val="3200"/>
              <a:buFont typeface="Times New Roman"/>
              <a:buChar char="•"/>
            </a:pPr>
            <a:r>
              <a:rPr lang="en-US" sz="3200" b="1" i="0" u="none">
                <a:solidFill>
                  <a:schemeClr val="dk1"/>
                </a:solidFill>
                <a:latin typeface="Times New Roman"/>
                <a:ea typeface="Times New Roman"/>
                <a:cs typeface="Times New Roman"/>
                <a:sym typeface="Times New Roman"/>
              </a:rPr>
              <a:t> Оқушыларға компьютерлік желі технологияларының топологиялық ерек-шеліктері мен мүмкіндіктерін көрсетудің қолданбалы бағытын игерту.</a:t>
            </a:r>
            <a:endParaRPr/>
          </a:p>
        </p:txBody>
      </p:sp>
      <p:sp>
        <p:nvSpPr>
          <p:cNvPr id="340" name="Shape 340"/>
          <p:cNvSpPr/>
          <p:nvPr/>
        </p:nvSpPr>
        <p:spPr>
          <a:xfrm>
            <a:off x="357187" y="6072187"/>
            <a:ext cx="1368425" cy="217487"/>
          </a:xfrm>
          <a:prstGeom prst="leftArrow">
            <a:avLst>
              <a:gd name="adj1" fmla="val 50000"/>
              <a:gd name="adj2" fmla="val 50000"/>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Shape 345"/>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Times New Roman"/>
              <a:buNone/>
            </a:pPr>
            <a:r>
              <a:rPr lang="en-US" sz="3200" b="1" i="1" u="none" strike="noStrike" cap="none">
                <a:solidFill>
                  <a:schemeClr val="dk1"/>
                </a:solidFill>
                <a:latin typeface="Times New Roman"/>
                <a:ea typeface="Times New Roman"/>
                <a:cs typeface="Times New Roman"/>
                <a:sym typeface="Times New Roman"/>
              </a:rPr>
              <a:t>		Компьютерлік желі дегеніміз – ресурстарды (дискі, файл, принтер, коммуникациялық құрылғылар) тиімді пайдалану мақсатында бір – бірімен байланыстырылған компьютерлер тізбегі.</a:t>
            </a:r>
            <a:endParaRPr/>
          </a:p>
          <a:p>
            <a:pPr marL="342900" marR="0" lvl="0" indent="-139700" algn="l" rtl="0">
              <a:spcBef>
                <a:spcPts val="640"/>
              </a:spcBef>
              <a:spcAft>
                <a:spcPts val="0"/>
              </a:spcAft>
              <a:buClr>
                <a:schemeClr val="dk1"/>
              </a:buClr>
              <a:buSzPts val="3200"/>
              <a:buFont typeface="Arial"/>
              <a:buNone/>
            </a:pPr>
            <a:endParaRPr sz="3200" b="1" i="1" u="none" strike="noStrike" cap="none">
              <a:solidFill>
                <a:schemeClr val="dk1"/>
              </a:solidFill>
              <a:latin typeface="Times New Roman"/>
              <a:ea typeface="Times New Roman"/>
              <a:cs typeface="Times New Roman"/>
              <a:sym typeface="Times New Roman"/>
            </a:endParaRPr>
          </a:p>
        </p:txBody>
      </p:sp>
      <p:sp>
        <p:nvSpPr>
          <p:cNvPr id="346" name="Shape 346"/>
          <p:cNvSpPr/>
          <p:nvPr/>
        </p:nvSpPr>
        <p:spPr>
          <a:xfrm>
            <a:off x="250825" y="6237287"/>
            <a:ext cx="1368425" cy="217487"/>
          </a:xfrm>
          <a:prstGeom prst="leftArrow">
            <a:avLst>
              <a:gd name="adj1" fmla="val 50000"/>
              <a:gd name="adj2" fmla="val 50000"/>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pic>
        <p:nvPicPr>
          <p:cNvPr id="351" name="Shape 351"/>
          <p:cNvPicPr preferRelativeResize="0"/>
          <p:nvPr/>
        </p:nvPicPr>
        <p:blipFill rotWithShape="1">
          <a:blip r:embed="rId3">
            <a:alphaModFix/>
          </a:blip>
          <a:srcRect l="38941" t="39694" r="32452" b="36245"/>
          <a:stretch/>
        </p:blipFill>
        <p:spPr>
          <a:xfrm>
            <a:off x="539750" y="620712"/>
            <a:ext cx="3887787" cy="2941637"/>
          </a:xfrm>
          <a:prstGeom prst="rect">
            <a:avLst/>
          </a:prstGeom>
          <a:noFill/>
          <a:ln>
            <a:noFill/>
          </a:ln>
        </p:spPr>
      </p:pic>
      <p:sp>
        <p:nvSpPr>
          <p:cNvPr id="352" name="Shape 352"/>
          <p:cNvSpPr txBox="1">
            <a:spLocks noGrp="1"/>
          </p:cNvSpPr>
          <p:nvPr>
            <p:ph type="title"/>
          </p:nvPr>
        </p:nvSpPr>
        <p:spPr>
          <a:xfrm>
            <a:off x="4427537" y="1125537"/>
            <a:ext cx="4392612" cy="207645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1500"/>
              <a:buFont typeface="Times New Roman"/>
              <a:buNone/>
            </a:pPr>
            <a:r>
              <a:rPr lang="en-US" sz="1500" b="0" i="0" u="none" strike="noStrike" cap="none">
                <a:solidFill>
                  <a:schemeClr val="dk2"/>
                </a:solidFill>
                <a:latin typeface="Times New Roman"/>
                <a:ea typeface="Times New Roman"/>
                <a:cs typeface="Times New Roman"/>
                <a:sym typeface="Times New Roman"/>
              </a:rPr>
              <a:t>      </a:t>
            </a:r>
            <a:r>
              <a:rPr lang="en-US" sz="1800" b="0" i="0" u="none" strike="noStrike" cap="none">
                <a:solidFill>
                  <a:schemeClr val="dk2"/>
                </a:solidFill>
                <a:latin typeface="Times New Roman"/>
                <a:ea typeface="Times New Roman"/>
                <a:cs typeface="Times New Roman"/>
                <a:sym typeface="Times New Roman"/>
              </a:rPr>
              <a:t>Жергілікті желі- бірнеше компьютерлерді біріктіру үшін қолданылады. </a:t>
            </a:r>
            <a:br>
              <a:rPr lang="en-US" sz="1800" b="0" i="0" u="none" strike="noStrike" cap="none">
                <a:solidFill>
                  <a:schemeClr val="dk2"/>
                </a:solidFill>
                <a:latin typeface="Times New Roman"/>
                <a:ea typeface="Times New Roman"/>
                <a:cs typeface="Times New Roman"/>
                <a:sym typeface="Times New Roman"/>
              </a:rPr>
            </a:br>
            <a:r>
              <a:rPr lang="en-US" sz="1800" b="0" i="0" u="none" strike="noStrike" cap="none">
                <a:solidFill>
                  <a:schemeClr val="dk2"/>
                </a:solidFill>
                <a:latin typeface="Times New Roman"/>
                <a:ea typeface="Times New Roman"/>
                <a:cs typeface="Times New Roman"/>
                <a:sym typeface="Times New Roman"/>
              </a:rPr>
              <a:t>      </a:t>
            </a:r>
            <a:r>
              <a:rPr lang="en-US" sz="1800" b="0" i="1" u="none" strike="noStrike" cap="none">
                <a:solidFill>
                  <a:schemeClr val="dk2"/>
                </a:solidFill>
                <a:latin typeface="Times New Roman"/>
                <a:ea typeface="Times New Roman"/>
                <a:cs typeface="Times New Roman"/>
                <a:sym typeface="Times New Roman"/>
              </a:rPr>
              <a:t>Жергілікті желі</a:t>
            </a:r>
            <a:r>
              <a:rPr lang="en-US" sz="1800" b="0" i="0" u="none" strike="noStrike" cap="none">
                <a:solidFill>
                  <a:schemeClr val="dk2"/>
                </a:solidFill>
                <a:latin typeface="Times New Roman"/>
                <a:ea typeface="Times New Roman"/>
                <a:cs typeface="Times New Roman"/>
                <a:sym typeface="Times New Roman"/>
              </a:rPr>
              <a:t> шектеулі аймақтағы  (бір бөлмеде, бір мекемеде, зауыт немесе бекетте т.с.с)  компьютерлерді біріктіреді.</a:t>
            </a:r>
            <a:br>
              <a:rPr lang="en-US" sz="1800" b="0" i="0" u="none" strike="noStrike" cap="none">
                <a:solidFill>
                  <a:schemeClr val="dk2"/>
                </a:solidFill>
                <a:latin typeface="Times New Roman"/>
                <a:ea typeface="Times New Roman"/>
                <a:cs typeface="Times New Roman"/>
                <a:sym typeface="Times New Roman"/>
              </a:rPr>
            </a:br>
            <a:r>
              <a:rPr lang="en-US" sz="1800" b="0" i="0" u="none" strike="noStrike" cap="none">
                <a:solidFill>
                  <a:schemeClr val="dk2"/>
                </a:solidFill>
                <a:latin typeface="Times New Roman"/>
                <a:ea typeface="Times New Roman"/>
                <a:cs typeface="Times New Roman"/>
                <a:sym typeface="Times New Roman"/>
              </a:rPr>
              <a:t>      Жергілікті желі құрудағы себеп - өндірістік процестерді автоматтандыру, әр түрлі құжаттарды жедел өңдеу.</a:t>
            </a:r>
            <a:r>
              <a:rPr lang="en-US" sz="1800" b="0" i="0" u="none" strike="noStrike" cap="none">
                <a:solidFill>
                  <a:schemeClr val="dk2"/>
                </a:solidFill>
                <a:latin typeface="Arial"/>
                <a:ea typeface="Arial"/>
                <a:cs typeface="Arial"/>
                <a:sym typeface="Arial"/>
              </a:rPr>
              <a:t/>
            </a:r>
            <a:br>
              <a:rPr lang="en-US" sz="1800" b="0" i="0" u="none" strike="noStrike" cap="none">
                <a:solidFill>
                  <a:schemeClr val="dk2"/>
                </a:solidFill>
                <a:latin typeface="Arial"/>
                <a:ea typeface="Arial"/>
                <a:cs typeface="Arial"/>
                <a:sym typeface="Arial"/>
              </a:rPr>
            </a:br>
            <a:endParaRPr/>
          </a:p>
        </p:txBody>
      </p:sp>
      <p:sp>
        <p:nvSpPr>
          <p:cNvPr id="353" name="Shape 353"/>
          <p:cNvSpPr txBox="1"/>
          <p:nvPr/>
        </p:nvSpPr>
        <p:spPr>
          <a:xfrm>
            <a:off x="755650" y="4076700"/>
            <a:ext cx="7488237" cy="91598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Жергілікті желіге қосылған әрбір компьютер арнайы тақшамен </a:t>
            </a:r>
            <a:r>
              <a:rPr lang="en-US" sz="1800" b="0" i="0" u="sng">
                <a:solidFill>
                  <a:schemeClr val="hlink"/>
                </a:solidFill>
                <a:latin typeface="Arial"/>
                <a:ea typeface="Arial"/>
                <a:cs typeface="Arial"/>
                <a:sym typeface="Arial"/>
                <a:hlinkClick r:id="rId4"/>
              </a:rPr>
              <a:t>желілік адаптер </a:t>
            </a:r>
            <a:r>
              <a:rPr lang="en-US" sz="1800" b="0" i="0" u="none">
                <a:solidFill>
                  <a:schemeClr val="dk1"/>
                </a:solidFill>
                <a:latin typeface="Arial"/>
                <a:ea typeface="Arial"/>
                <a:cs typeface="Arial"/>
                <a:sym typeface="Arial"/>
              </a:rPr>
              <a:t>Жергілікті желіге қосылған әрбір компьютер арнайы тақшамен желілік адаптер жабдықталуы керек. Компьютерлер (желілік адаптерлер) бір-бірімен </a:t>
            </a:r>
            <a:r>
              <a:rPr lang="en-US" sz="1800" b="0" i="0" u="sng">
                <a:solidFill>
                  <a:schemeClr val="hlink"/>
                </a:solidFill>
                <a:latin typeface="Arial"/>
                <a:ea typeface="Arial"/>
                <a:cs typeface="Arial"/>
                <a:sym typeface="Arial"/>
                <a:hlinkClick r:id="rId4"/>
              </a:rPr>
              <a:t>кабельдердер</a:t>
            </a:r>
            <a:r>
              <a:rPr lang="en-US" sz="1800" b="0" i="0" u="none">
                <a:solidFill>
                  <a:schemeClr val="dk1"/>
                </a:solidFill>
                <a:latin typeface="Arial"/>
                <a:ea typeface="Arial"/>
                <a:cs typeface="Arial"/>
                <a:sym typeface="Arial"/>
              </a:rPr>
              <a:t> арқылы байланысады. </a:t>
            </a:r>
            <a:endParaRPr/>
          </a:p>
        </p:txBody>
      </p:sp>
      <p:sp>
        <p:nvSpPr>
          <p:cNvPr id="354" name="Shape 354"/>
          <p:cNvSpPr/>
          <p:nvPr/>
        </p:nvSpPr>
        <p:spPr>
          <a:xfrm>
            <a:off x="7235825" y="6308725"/>
            <a:ext cx="1512887" cy="215900"/>
          </a:xfrm>
          <a:prstGeom prst="rightArrow">
            <a:avLst>
              <a:gd name="adj1" fmla="val 50000"/>
              <a:gd name="adj2" fmla="val 50000"/>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55" name="Shape 355"/>
          <p:cNvSpPr/>
          <p:nvPr/>
        </p:nvSpPr>
        <p:spPr>
          <a:xfrm>
            <a:off x="250825" y="6237287"/>
            <a:ext cx="1368425" cy="217487"/>
          </a:xfrm>
          <a:prstGeom prst="leftArrow">
            <a:avLst>
              <a:gd name="adj1" fmla="val 50000"/>
              <a:gd name="adj2" fmla="val 50000"/>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Shape 36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2400"/>
              <a:buFont typeface="Times New Roman"/>
              <a:buNone/>
            </a:pPr>
            <a:r>
              <a:rPr lang="en-US" sz="2400" b="0" i="0" u="none" strike="noStrike" cap="none">
                <a:solidFill>
                  <a:schemeClr val="dk2"/>
                </a:solidFill>
                <a:latin typeface="Times New Roman"/>
                <a:ea typeface="Times New Roman"/>
                <a:cs typeface="Times New Roman"/>
                <a:sym typeface="Times New Roman"/>
              </a:rPr>
              <a:t>Желілік адаптер- компьютердің байланыс желісімен сәйкестендірілуін қамтамасыз ететін құрылғы.</a:t>
            </a:r>
            <a:br>
              <a:rPr lang="en-US" sz="2400" b="0" i="0" u="none" strike="noStrike" cap="none">
                <a:solidFill>
                  <a:schemeClr val="dk2"/>
                </a:solidFill>
                <a:latin typeface="Times New Roman"/>
                <a:ea typeface="Times New Roman"/>
                <a:cs typeface="Times New Roman"/>
                <a:sym typeface="Times New Roman"/>
              </a:rPr>
            </a:br>
            <a:endParaRPr/>
          </a:p>
        </p:txBody>
      </p:sp>
      <p:grpSp>
        <p:nvGrpSpPr>
          <p:cNvPr id="361" name="Shape 361"/>
          <p:cNvGrpSpPr/>
          <p:nvPr/>
        </p:nvGrpSpPr>
        <p:grpSpPr>
          <a:xfrm>
            <a:off x="323850" y="1700211"/>
            <a:ext cx="8229600" cy="2952750"/>
            <a:chOff x="1800225" y="2087562"/>
            <a:chExt cx="4572000" cy="1143000"/>
          </a:xfrm>
        </p:grpSpPr>
        <p:cxnSp>
          <p:nvCxnSpPr>
            <p:cNvPr id="362" name="Shape 362"/>
            <p:cNvCxnSpPr/>
            <p:nvPr/>
          </p:nvCxnSpPr>
          <p:spPr>
            <a:xfrm rot="5400000" flipH="1">
              <a:off x="4772025" y="1858962"/>
              <a:ext cx="228600" cy="1600200"/>
            </a:xfrm>
            <a:prstGeom prst="bentConnector3">
              <a:avLst>
                <a:gd name="adj1" fmla="val 120030"/>
              </a:avLst>
            </a:prstGeom>
            <a:solidFill>
              <a:srgbClr val="FFFFFF"/>
            </a:solidFill>
            <a:ln w="28575" cap="flat" cmpd="sng">
              <a:solidFill>
                <a:schemeClr val="dk1"/>
              </a:solidFill>
              <a:prstDash val="solid"/>
              <a:miter lim="800000"/>
              <a:headEnd type="none" w="med" len="med"/>
              <a:tailEnd type="none" w="med" len="med"/>
            </a:ln>
          </p:spPr>
        </p:cxnSp>
        <p:cxnSp>
          <p:nvCxnSpPr>
            <p:cNvPr id="363" name="Shape 363"/>
            <p:cNvCxnSpPr/>
            <p:nvPr/>
          </p:nvCxnSpPr>
          <p:spPr>
            <a:xfrm rot="-5400000">
              <a:off x="3972718" y="2658268"/>
              <a:ext cx="228600" cy="1587"/>
            </a:xfrm>
            <a:prstGeom prst="straightConnector1">
              <a:avLst/>
            </a:prstGeom>
            <a:solidFill>
              <a:srgbClr val="FFFFFF"/>
            </a:solidFill>
            <a:ln w="28575" cap="flat" cmpd="sng">
              <a:solidFill>
                <a:schemeClr val="dk1"/>
              </a:solidFill>
              <a:prstDash val="solid"/>
              <a:miter lim="800000"/>
              <a:headEnd type="none" w="med" len="med"/>
              <a:tailEnd type="none" w="med" len="med"/>
            </a:ln>
          </p:spPr>
        </p:cxnSp>
        <p:cxnSp>
          <p:nvCxnSpPr>
            <p:cNvPr id="364" name="Shape 364"/>
            <p:cNvCxnSpPr/>
            <p:nvPr/>
          </p:nvCxnSpPr>
          <p:spPr>
            <a:xfrm rot="-5400000">
              <a:off x="3171825" y="1858962"/>
              <a:ext cx="228600" cy="1600200"/>
            </a:xfrm>
            <a:prstGeom prst="bentConnector3">
              <a:avLst>
                <a:gd name="adj1" fmla="val 120030"/>
              </a:avLst>
            </a:prstGeom>
            <a:solidFill>
              <a:srgbClr val="FFFFFF"/>
            </a:solidFill>
            <a:ln w="28575" cap="flat" cmpd="sng">
              <a:solidFill>
                <a:schemeClr val="dk1"/>
              </a:solidFill>
              <a:prstDash val="solid"/>
              <a:miter lim="800000"/>
              <a:headEnd type="none" w="med" len="med"/>
              <a:tailEnd type="none" w="med" len="med"/>
            </a:ln>
          </p:spPr>
        </p:cxnSp>
        <p:sp>
          <p:nvSpPr>
            <p:cNvPr id="365" name="Shape 365"/>
            <p:cNvSpPr/>
            <p:nvPr/>
          </p:nvSpPr>
          <p:spPr>
            <a:xfrm>
              <a:off x="3400425" y="2087562"/>
              <a:ext cx="1371600" cy="457200"/>
            </a:xfrm>
            <a:prstGeom prst="roundRect">
              <a:avLst>
                <a:gd name="adj" fmla="val 16667"/>
              </a:avLst>
            </a:prstGeom>
            <a:solidFill>
              <a:schemeClr val="accent1"/>
            </a:solidFill>
            <a:ln w="9525"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2100"/>
                <a:buFont typeface="Arial"/>
                <a:buNone/>
              </a:pPr>
              <a:r>
                <a:rPr lang="en-US" sz="2100" b="0" i="0" u="none">
                  <a:solidFill>
                    <a:schemeClr val="dk1"/>
                  </a:solidFill>
                  <a:latin typeface="Arial"/>
                  <a:ea typeface="Arial"/>
                  <a:cs typeface="Arial"/>
                  <a:sym typeface="Arial"/>
                </a:rPr>
                <a:t>Кең таралған </a:t>
              </a:r>
              <a:endParaRPr/>
            </a:p>
            <a:p>
              <a:pPr marL="0" marR="0" lvl="0" indent="0" algn="ctr" rtl="0">
                <a:lnSpc>
                  <a:spcPct val="100000"/>
                </a:lnSpc>
                <a:spcBef>
                  <a:spcPts val="0"/>
                </a:spcBef>
                <a:spcAft>
                  <a:spcPts val="0"/>
                </a:spcAft>
                <a:buClr>
                  <a:schemeClr val="dk1"/>
                </a:buClr>
                <a:buSzPts val="2100"/>
                <a:buFont typeface="Arial"/>
                <a:buNone/>
              </a:pPr>
              <a:r>
                <a:rPr lang="en-US" sz="2100" b="0" i="0" u="none">
                  <a:solidFill>
                    <a:schemeClr val="dk1"/>
                  </a:solidFill>
                  <a:latin typeface="Arial"/>
                  <a:ea typeface="Arial"/>
                  <a:cs typeface="Arial"/>
                  <a:sym typeface="Arial"/>
                </a:rPr>
                <a:t>адаптерлер</a:t>
              </a:r>
              <a:endParaRPr/>
            </a:p>
          </p:txBody>
        </p:sp>
        <p:sp>
          <p:nvSpPr>
            <p:cNvPr id="366" name="Shape 366"/>
            <p:cNvSpPr/>
            <p:nvPr/>
          </p:nvSpPr>
          <p:spPr>
            <a:xfrm>
              <a:off x="1800225" y="2773362"/>
              <a:ext cx="1371600" cy="457200"/>
            </a:xfrm>
            <a:prstGeom prst="roundRect">
              <a:avLst>
                <a:gd name="adj" fmla="val 16667"/>
              </a:avLst>
            </a:prstGeom>
            <a:solidFill>
              <a:schemeClr val="accent1"/>
            </a:solidFill>
            <a:ln w="9525"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2100"/>
                <a:buFont typeface="Arial"/>
                <a:buNone/>
              </a:pPr>
              <a:r>
                <a:rPr lang="en-US" sz="2100" b="0" i="0" u="none">
                  <a:solidFill>
                    <a:schemeClr val="dk1"/>
                  </a:solidFill>
                  <a:latin typeface="Arial"/>
                  <a:ea typeface="Arial"/>
                  <a:cs typeface="Arial"/>
                  <a:sym typeface="Arial"/>
                </a:rPr>
                <a:t>Ethernet</a:t>
              </a:r>
              <a:endParaRPr/>
            </a:p>
          </p:txBody>
        </p:sp>
        <p:sp>
          <p:nvSpPr>
            <p:cNvPr id="367" name="Shape 367"/>
            <p:cNvSpPr/>
            <p:nvPr/>
          </p:nvSpPr>
          <p:spPr>
            <a:xfrm>
              <a:off x="3400425" y="2773362"/>
              <a:ext cx="1371600" cy="457200"/>
            </a:xfrm>
            <a:prstGeom prst="roundRect">
              <a:avLst>
                <a:gd name="adj" fmla="val 16667"/>
              </a:avLst>
            </a:prstGeom>
            <a:solidFill>
              <a:schemeClr val="accent1"/>
            </a:solidFill>
            <a:ln w="9525"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2100"/>
                <a:buFont typeface="Arial"/>
                <a:buNone/>
              </a:pPr>
              <a:r>
                <a:rPr lang="en-US" sz="2100" b="0" i="0" u="none">
                  <a:solidFill>
                    <a:schemeClr val="dk1"/>
                  </a:solidFill>
                  <a:latin typeface="Arial"/>
                  <a:ea typeface="Arial"/>
                  <a:cs typeface="Arial"/>
                  <a:sym typeface="Arial"/>
                </a:rPr>
                <a:t>Token Ring</a:t>
              </a:r>
              <a:endParaRPr/>
            </a:p>
          </p:txBody>
        </p:sp>
        <p:sp>
          <p:nvSpPr>
            <p:cNvPr id="368" name="Shape 368"/>
            <p:cNvSpPr/>
            <p:nvPr/>
          </p:nvSpPr>
          <p:spPr>
            <a:xfrm>
              <a:off x="5000625" y="2773362"/>
              <a:ext cx="1371600" cy="457200"/>
            </a:xfrm>
            <a:prstGeom prst="roundRect">
              <a:avLst>
                <a:gd name="adj" fmla="val 16667"/>
              </a:avLst>
            </a:prstGeom>
            <a:solidFill>
              <a:schemeClr val="accent1"/>
            </a:solidFill>
            <a:ln w="9525"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2100"/>
                <a:buFont typeface="Arial"/>
                <a:buNone/>
              </a:pPr>
              <a:r>
                <a:rPr lang="en-US" sz="2100" b="0" i="0" u="none">
                  <a:solidFill>
                    <a:schemeClr val="dk1"/>
                  </a:solidFill>
                  <a:latin typeface="Arial"/>
                  <a:ea typeface="Arial"/>
                  <a:cs typeface="Arial"/>
                  <a:sym typeface="Arial"/>
                </a:rPr>
                <a:t>ArcNett</a:t>
              </a:r>
              <a:endParaRPr/>
            </a:p>
          </p:txBody>
        </p:sp>
      </p:grpSp>
      <p:sp>
        <p:nvSpPr>
          <p:cNvPr id="369" name="Shape 369"/>
          <p:cNvSpPr/>
          <p:nvPr/>
        </p:nvSpPr>
        <p:spPr>
          <a:xfrm>
            <a:off x="250825" y="6237287"/>
            <a:ext cx="1368425" cy="217487"/>
          </a:xfrm>
          <a:prstGeom prst="leftArrow">
            <a:avLst>
              <a:gd name="adj1" fmla="val 50000"/>
              <a:gd name="adj2" fmla="val 50000"/>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Tree>
  </p:cSld>
  <p:clrMapOvr>
    <a:masterClrMapping/>
  </p:clrMapOvr>
  <p:transition spd="slow">
    <p:push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Shape 374"/>
          <p:cNvSpPr txBox="1"/>
          <p:nvPr/>
        </p:nvSpPr>
        <p:spPr>
          <a:xfrm>
            <a:off x="1187450" y="333375"/>
            <a:ext cx="7026275" cy="762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66"/>
              </a:buClr>
              <a:buSzPts val="4400"/>
              <a:buFont typeface="Times"/>
              <a:buNone/>
            </a:pPr>
            <a:r>
              <a:rPr lang="en-US" sz="4400" b="1" i="0" u="none">
                <a:solidFill>
                  <a:srgbClr val="000066"/>
                </a:solidFill>
                <a:latin typeface="Times"/>
                <a:ea typeface="Times"/>
                <a:cs typeface="Times"/>
                <a:sym typeface="Times"/>
              </a:rPr>
              <a:t>Байланыс арналары</a:t>
            </a:r>
            <a:endParaRPr/>
          </a:p>
        </p:txBody>
      </p:sp>
      <p:grpSp>
        <p:nvGrpSpPr>
          <p:cNvPr id="375" name="Shape 375"/>
          <p:cNvGrpSpPr/>
          <p:nvPr/>
        </p:nvGrpSpPr>
        <p:grpSpPr>
          <a:xfrm>
            <a:off x="611187" y="1052512"/>
            <a:ext cx="8175625" cy="5132387"/>
            <a:chOff x="533400" y="1114425"/>
            <a:chExt cx="8175625" cy="5132387"/>
          </a:xfrm>
        </p:grpSpPr>
        <p:sp>
          <p:nvSpPr>
            <p:cNvPr id="376" name="Shape 376"/>
            <p:cNvSpPr txBox="1"/>
            <p:nvPr/>
          </p:nvSpPr>
          <p:spPr>
            <a:xfrm>
              <a:off x="533400" y="1114425"/>
              <a:ext cx="8175625" cy="5191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Кабельдік б</a:t>
              </a:r>
              <a:r>
                <a:rPr lang="en-US" sz="2800" b="0" i="0" u="none">
                  <a:solidFill>
                    <a:schemeClr val="dk1"/>
                  </a:solidFill>
                  <a:latin typeface="Times"/>
                  <a:ea typeface="Times"/>
                  <a:cs typeface="Times"/>
                  <a:sym typeface="Times"/>
                </a:rPr>
                <a:t>айланыс сымдары арқылы байланысады.</a:t>
              </a:r>
              <a:endParaRPr/>
            </a:p>
          </p:txBody>
        </p:sp>
        <p:pic>
          <p:nvPicPr>
            <p:cNvPr id="377" name="Shape 377" descr="1"/>
            <p:cNvPicPr preferRelativeResize="0"/>
            <p:nvPr/>
          </p:nvPicPr>
          <p:blipFill rotWithShape="1">
            <a:blip r:embed="rId3">
              <a:alphaModFix/>
            </a:blip>
            <a:srcRect/>
            <a:stretch/>
          </p:blipFill>
          <p:spPr>
            <a:xfrm>
              <a:off x="685800" y="1752600"/>
              <a:ext cx="7772400" cy="1028700"/>
            </a:xfrm>
            <a:prstGeom prst="rect">
              <a:avLst/>
            </a:prstGeom>
            <a:noFill/>
            <a:ln>
              <a:noFill/>
            </a:ln>
          </p:spPr>
        </p:pic>
        <p:sp>
          <p:nvSpPr>
            <p:cNvPr id="378" name="Shape 378"/>
            <p:cNvSpPr txBox="1"/>
            <p:nvPr/>
          </p:nvSpPr>
          <p:spPr>
            <a:xfrm>
              <a:off x="609600" y="3595687"/>
              <a:ext cx="7772400" cy="5794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79" name="Shape 379"/>
            <p:cNvSpPr txBox="1"/>
            <p:nvPr/>
          </p:nvSpPr>
          <p:spPr>
            <a:xfrm>
              <a:off x="698500" y="2819400"/>
              <a:ext cx="2206625" cy="457200"/>
            </a:xfrm>
            <a:prstGeom prst="rect">
              <a:avLst/>
            </a:prstGeom>
            <a:noFill/>
            <a:ln>
              <a:noFill/>
            </a:ln>
          </p:spPr>
          <p:txBody>
            <a:bodyPr spcFirstLastPara="1" wrap="square" lIns="90000" tIns="46800" rIns="90000" bIns="46800" anchor="t" anchorCtr="0">
              <a:noAutofit/>
            </a:bodyPr>
            <a:lstStyle/>
            <a:p>
              <a:pPr marL="0" marR="0" lvl="0" indent="0" algn="ctr" rtl="0">
                <a:lnSpc>
                  <a:spcPct val="100000"/>
                </a:lnSpc>
                <a:spcBef>
                  <a:spcPts val="0"/>
                </a:spcBef>
                <a:spcAft>
                  <a:spcPts val="0"/>
                </a:spcAft>
                <a:buClr>
                  <a:schemeClr val="dk1"/>
                </a:buClr>
                <a:buSzPts val="2400"/>
                <a:buFont typeface="Times"/>
                <a:buNone/>
              </a:pPr>
              <a:r>
                <a:rPr lang="en-US" sz="2400" b="0" i="0" u="none">
                  <a:solidFill>
                    <a:schemeClr val="dk1"/>
                  </a:solidFill>
                  <a:latin typeface="Times"/>
                  <a:ea typeface="Times"/>
                  <a:cs typeface="Times"/>
                  <a:sym typeface="Times"/>
                </a:rPr>
                <a:t>Есілген қоссым</a:t>
              </a:r>
              <a:endParaRPr/>
            </a:p>
          </p:txBody>
        </p:sp>
        <p:sp>
          <p:nvSpPr>
            <p:cNvPr id="380" name="Shape 380"/>
            <p:cNvSpPr txBox="1"/>
            <p:nvPr/>
          </p:nvSpPr>
          <p:spPr>
            <a:xfrm>
              <a:off x="3048000" y="2819400"/>
              <a:ext cx="2709862"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Times New Roman"/>
                <a:buNone/>
              </a:pPr>
              <a:r>
                <a:rPr lang="en-US" sz="2400" b="0" i="0" u="none">
                  <a:solidFill>
                    <a:schemeClr val="dk1"/>
                  </a:solidFill>
                  <a:latin typeface="Times New Roman"/>
                  <a:ea typeface="Times New Roman"/>
                  <a:cs typeface="Times New Roman"/>
                  <a:sym typeface="Times New Roman"/>
                </a:rPr>
                <a:t>Коаксиалды кабель</a:t>
              </a:r>
              <a:endParaRPr/>
            </a:p>
          </p:txBody>
        </p:sp>
        <p:sp>
          <p:nvSpPr>
            <p:cNvPr id="381" name="Shape 381"/>
            <p:cNvSpPr txBox="1"/>
            <p:nvPr/>
          </p:nvSpPr>
          <p:spPr>
            <a:xfrm>
              <a:off x="6096000" y="2819400"/>
              <a:ext cx="1862137"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Times"/>
                <a:buNone/>
              </a:pPr>
              <a:r>
                <a:rPr lang="en-US" sz="2400" b="0" i="0" u="none">
                  <a:solidFill>
                    <a:schemeClr val="dk1"/>
                  </a:solidFill>
                  <a:latin typeface="Times"/>
                  <a:ea typeface="Times"/>
                  <a:cs typeface="Times"/>
                  <a:sym typeface="Times"/>
                </a:rPr>
                <a:t>Оптоталшық</a:t>
              </a:r>
              <a:endParaRPr/>
            </a:p>
          </p:txBody>
        </p:sp>
        <p:pic>
          <p:nvPicPr>
            <p:cNvPr id="382" name="Shape 382" descr="2"/>
            <p:cNvPicPr preferRelativeResize="0"/>
            <p:nvPr/>
          </p:nvPicPr>
          <p:blipFill rotWithShape="1">
            <a:blip r:embed="rId4">
              <a:alphaModFix/>
            </a:blip>
            <a:srcRect/>
            <a:stretch/>
          </p:blipFill>
          <p:spPr>
            <a:xfrm>
              <a:off x="1943100" y="4191000"/>
              <a:ext cx="5257800" cy="2055812"/>
            </a:xfrm>
            <a:prstGeom prst="rect">
              <a:avLst/>
            </a:prstGeom>
            <a:noFill/>
            <a:ln>
              <a:noFill/>
            </a:ln>
          </p:spPr>
        </p:pic>
      </p:grpSp>
      <p:sp>
        <p:nvSpPr>
          <p:cNvPr id="383" name="Shape 383"/>
          <p:cNvSpPr/>
          <p:nvPr/>
        </p:nvSpPr>
        <p:spPr>
          <a:xfrm>
            <a:off x="250825" y="6237287"/>
            <a:ext cx="1368425" cy="217487"/>
          </a:xfrm>
          <a:prstGeom prst="leftArrow">
            <a:avLst>
              <a:gd name="adj1" fmla="val 50000"/>
              <a:gd name="adj2" fmla="val 50000"/>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Tree>
  </p:cSld>
  <p:clrMapOvr>
    <a:masterClrMapping/>
  </p:clrMapOvr>
  <p:transition spd="slow">
    <p:push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Shape 388"/>
          <p:cNvSpPr txBox="1"/>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9</a:t>
            </a:fld>
            <a:endParaRPr/>
          </a:p>
        </p:txBody>
      </p:sp>
      <p:sp>
        <p:nvSpPr>
          <p:cNvPr id="389" name="Shape 389"/>
          <p:cNvSpPr txBox="1"/>
          <p:nvPr/>
        </p:nvSpPr>
        <p:spPr>
          <a:xfrm>
            <a:off x="611187" y="2205037"/>
            <a:ext cx="3960812" cy="25860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Times New Roman"/>
              <a:buNone/>
            </a:pPr>
            <a:r>
              <a:rPr lang="en-US" sz="1800" b="1" i="0" u="none">
                <a:solidFill>
                  <a:schemeClr val="dk1"/>
                </a:solidFill>
                <a:latin typeface="Times New Roman"/>
                <a:ea typeface="Times New Roman"/>
                <a:cs typeface="Times New Roman"/>
                <a:sym typeface="Times New Roman"/>
              </a:rPr>
              <a:t>БІР ОРТАЛЫҚТАН БАСҚАРЫЛАТЫН ЖЕЛІНІ</a:t>
            </a:r>
            <a:r>
              <a:rPr lang="en-US" sz="1800" b="0" i="0" u="none">
                <a:solidFill>
                  <a:schemeClr val="dk1"/>
                </a:solidFill>
                <a:latin typeface="Times New Roman"/>
                <a:ea typeface="Times New Roman"/>
                <a:cs typeface="Times New Roman"/>
                <a:sym typeface="Times New Roman"/>
              </a:rPr>
              <a:t> </a:t>
            </a:r>
            <a:r>
              <a:rPr lang="en-US" sz="1800" b="1" i="0" u="none">
                <a:solidFill>
                  <a:schemeClr val="dk1"/>
                </a:solidFill>
                <a:latin typeface="Times New Roman"/>
                <a:ea typeface="Times New Roman"/>
                <a:cs typeface="Times New Roman"/>
                <a:sym typeface="Times New Roman"/>
              </a:rPr>
              <a:t>«Клиент - сервер» желісі</a:t>
            </a:r>
            <a:r>
              <a:rPr lang="en-US" sz="1800" b="0" i="0" u="none">
                <a:solidFill>
                  <a:schemeClr val="dk1"/>
                </a:solidFill>
                <a:latin typeface="Times New Roman"/>
                <a:ea typeface="Times New Roman"/>
                <a:cs typeface="Times New Roman"/>
                <a:sym typeface="Times New Roman"/>
              </a:rPr>
              <a:t> деп те айтады:</a:t>
            </a:r>
            <a:br>
              <a:rPr lang="en-US" sz="1800" b="0" i="0" u="none">
                <a:solidFill>
                  <a:schemeClr val="dk1"/>
                </a:solidFill>
                <a:latin typeface="Times New Roman"/>
                <a:ea typeface="Times New Roman"/>
                <a:cs typeface="Times New Roman"/>
                <a:sym typeface="Times New Roman"/>
              </a:rPr>
            </a:br>
            <a:r>
              <a:rPr lang="en-US" sz="1800" b="1" i="0" u="none">
                <a:solidFill>
                  <a:schemeClr val="dk1"/>
                </a:solidFill>
                <a:latin typeface="Times New Roman"/>
                <a:ea typeface="Times New Roman"/>
                <a:cs typeface="Times New Roman"/>
                <a:sym typeface="Times New Roman"/>
              </a:rPr>
              <a:t>Клиент </a:t>
            </a:r>
            <a:r>
              <a:rPr lang="en-US" sz="1800" b="0" i="0" u="none">
                <a:solidFill>
                  <a:schemeClr val="dk1"/>
                </a:solidFill>
                <a:latin typeface="Times New Roman"/>
                <a:ea typeface="Times New Roman"/>
                <a:cs typeface="Times New Roman"/>
                <a:sym typeface="Times New Roman"/>
              </a:rPr>
              <a:t>– өзіне қызмет көрсетуді сұрайтын объект (компьютер немесе  программа).</a:t>
            </a:r>
            <a:br>
              <a:rPr lang="en-US" sz="1800" b="0" i="0" u="none">
                <a:solidFill>
                  <a:schemeClr val="dk1"/>
                </a:solidFill>
                <a:latin typeface="Times New Roman"/>
                <a:ea typeface="Times New Roman"/>
                <a:cs typeface="Times New Roman"/>
                <a:sym typeface="Times New Roman"/>
              </a:rPr>
            </a:br>
            <a:r>
              <a:rPr lang="en-US" sz="1800" b="1" i="0" u="none">
                <a:solidFill>
                  <a:schemeClr val="dk1"/>
                </a:solidFill>
                <a:latin typeface="Times New Roman"/>
                <a:ea typeface="Times New Roman"/>
                <a:cs typeface="Times New Roman"/>
                <a:sym typeface="Times New Roman"/>
              </a:rPr>
              <a:t>Сервер</a:t>
            </a:r>
            <a:r>
              <a:rPr lang="en-US" sz="1800" b="0" i="0" u="none">
                <a:solidFill>
                  <a:schemeClr val="dk1"/>
                </a:solidFill>
                <a:latin typeface="Times New Roman"/>
                <a:ea typeface="Times New Roman"/>
                <a:cs typeface="Times New Roman"/>
                <a:sym typeface="Times New Roman"/>
              </a:rPr>
              <a:t> – басқаға қызмет көрсететін объект.   </a:t>
            </a:r>
            <a:endParaRPr/>
          </a:p>
        </p:txBody>
      </p:sp>
      <p:sp>
        <p:nvSpPr>
          <p:cNvPr id="390" name="Shape 390"/>
          <p:cNvSpPr txBox="1"/>
          <p:nvPr/>
        </p:nvSpPr>
        <p:spPr>
          <a:xfrm>
            <a:off x="4932362" y="2205037"/>
            <a:ext cx="3887787" cy="14652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1800"/>
              <a:buFont typeface="Times New Roman"/>
              <a:buNone/>
            </a:pPr>
            <a:r>
              <a:rPr lang="en-US" sz="1800" b="1" i="1" u="none">
                <a:solidFill>
                  <a:schemeClr val="dk2"/>
                </a:solidFill>
                <a:latin typeface="Times New Roman"/>
                <a:ea typeface="Times New Roman"/>
                <a:cs typeface="Times New Roman"/>
                <a:sym typeface="Times New Roman"/>
              </a:rPr>
              <a:t>БІР ДЕҢГЕЙЛІ КОМПЬЮТЕРЛЕР ЖЕЛІСІ  </a:t>
            </a:r>
            <a:r>
              <a:rPr lang="en-US" sz="1800" b="1" i="0" u="none">
                <a:solidFill>
                  <a:schemeClr val="dk2"/>
                </a:solidFill>
                <a:latin typeface="Times New Roman"/>
                <a:ea typeface="Times New Roman"/>
                <a:cs typeface="Times New Roman"/>
                <a:sym typeface="Times New Roman"/>
              </a:rPr>
              <a:t>(БІР РАНГЫЛЫ) </a:t>
            </a:r>
            <a:r>
              <a:rPr lang="en-US" sz="1800" b="0" i="0" u="none">
                <a:solidFill>
                  <a:schemeClr val="dk2"/>
                </a:solidFill>
                <a:latin typeface="Times New Roman"/>
                <a:ea typeface="Times New Roman"/>
                <a:cs typeface="Times New Roman"/>
                <a:sym typeface="Times New Roman"/>
              </a:rPr>
              <a:t>– Мұнда желіні басқаруда барлық компьютерлер тең құқықты болып саналады.</a:t>
            </a:r>
            <a:endParaRPr/>
          </a:p>
        </p:txBody>
      </p:sp>
      <p:sp>
        <p:nvSpPr>
          <p:cNvPr id="391" name="Shape 391"/>
          <p:cNvSpPr txBox="1"/>
          <p:nvPr/>
        </p:nvSpPr>
        <p:spPr>
          <a:xfrm>
            <a:off x="2555875" y="404812"/>
            <a:ext cx="4321175" cy="457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Arial"/>
              <a:buNone/>
            </a:pPr>
            <a:r>
              <a:rPr lang="en-US" sz="2400" b="0" i="0" u="none">
                <a:solidFill>
                  <a:schemeClr val="dk1"/>
                </a:solidFill>
                <a:latin typeface="Arial"/>
                <a:ea typeface="Arial"/>
                <a:cs typeface="Arial"/>
                <a:sym typeface="Arial"/>
              </a:rPr>
              <a:t>Жергілікті желінің түрлері</a:t>
            </a:r>
            <a:endParaRPr/>
          </a:p>
        </p:txBody>
      </p:sp>
      <p:cxnSp>
        <p:nvCxnSpPr>
          <p:cNvPr id="392" name="Shape 392"/>
          <p:cNvCxnSpPr/>
          <p:nvPr/>
        </p:nvCxnSpPr>
        <p:spPr>
          <a:xfrm flipH="1">
            <a:off x="2124075" y="836612"/>
            <a:ext cx="2232025" cy="1368425"/>
          </a:xfrm>
          <a:prstGeom prst="straightConnector1">
            <a:avLst/>
          </a:prstGeom>
          <a:noFill/>
          <a:ln w="9525" cap="flat" cmpd="sng">
            <a:solidFill>
              <a:schemeClr val="dk1"/>
            </a:solidFill>
            <a:prstDash val="solid"/>
            <a:miter lim="800000"/>
            <a:headEnd type="none" w="med" len="med"/>
            <a:tailEnd type="triangle" w="med" len="med"/>
          </a:ln>
        </p:spPr>
      </p:cxnSp>
      <p:cxnSp>
        <p:nvCxnSpPr>
          <p:cNvPr id="393" name="Shape 393"/>
          <p:cNvCxnSpPr/>
          <p:nvPr/>
        </p:nvCxnSpPr>
        <p:spPr>
          <a:xfrm>
            <a:off x="4643437" y="765175"/>
            <a:ext cx="2087562" cy="1439862"/>
          </a:xfrm>
          <a:prstGeom prst="straightConnector1">
            <a:avLst/>
          </a:prstGeom>
          <a:noFill/>
          <a:ln w="9525" cap="flat" cmpd="sng">
            <a:solidFill>
              <a:schemeClr val="dk1"/>
            </a:solidFill>
            <a:prstDash val="solid"/>
            <a:miter lim="800000"/>
            <a:headEnd type="none" w="med" len="med"/>
            <a:tailEnd type="triangle" w="med" len="med"/>
          </a:ln>
        </p:spPr>
      </p:cxnSp>
      <p:sp>
        <p:nvSpPr>
          <p:cNvPr id="394" name="Shape 394"/>
          <p:cNvSpPr/>
          <p:nvPr/>
        </p:nvSpPr>
        <p:spPr>
          <a:xfrm>
            <a:off x="7164387" y="6308725"/>
            <a:ext cx="1511300" cy="217487"/>
          </a:xfrm>
          <a:prstGeom prst="rightArrow">
            <a:avLst>
              <a:gd name="adj1" fmla="val 50000"/>
              <a:gd name="adj2" fmla="val 50000"/>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95" name="Shape 395"/>
          <p:cNvSpPr/>
          <p:nvPr/>
        </p:nvSpPr>
        <p:spPr>
          <a:xfrm>
            <a:off x="250825" y="6237287"/>
            <a:ext cx="1368425" cy="217487"/>
          </a:xfrm>
          <a:prstGeom prst="leftArrow">
            <a:avLst>
              <a:gd name="adj1" fmla="val 50000"/>
              <a:gd name="adj2" fmla="val 50000"/>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Tree>
  </p:cSld>
  <p:clrMapOvr>
    <a:masterClrMapping/>
  </p:clrMapOvr>
  <p:transition spd="slow">
    <p:push dir="r"/>
  </p:transition>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633</Words>
  <Application>Microsoft Office PowerPoint</Application>
  <PresentationFormat>Экран (4:3)</PresentationFormat>
  <Paragraphs>112</Paragraphs>
  <Slides>22</Slides>
  <Notes>22</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22</vt:i4>
      </vt:variant>
    </vt:vector>
  </HeadingPairs>
  <TitlesOfParts>
    <vt:vector size="28" baseType="lpstr">
      <vt:lpstr>Arial</vt:lpstr>
      <vt:lpstr>Tahoma</vt:lpstr>
      <vt:lpstr>Times</vt:lpstr>
      <vt:lpstr>Times New Roman</vt:lpstr>
      <vt:lpstr>Noto Sans Symbols</vt:lpstr>
      <vt:lpstr>Оформление по умолчанию</vt:lpstr>
      <vt:lpstr>Презентация PowerPoint</vt:lpstr>
      <vt:lpstr>Презентация PowerPoint</vt:lpstr>
      <vt:lpstr>Презентация PowerPoint</vt:lpstr>
      <vt:lpstr>Презентация PowerPoint</vt:lpstr>
      <vt:lpstr>Презентация PowerPoint</vt:lpstr>
      <vt:lpstr>      Жергілікті желі- бірнеше компьютерлерді біріктіру үшін қолданылады.        Жергілікті желі шектеулі аймақтағы  (бір бөлмеде, бір мекемеде, зауыт немесе бекетте т.с.с)  компьютерлерді біріктіреді.       Жергілікті желі құрудағы себеп - өндірістік процестерді автоматтандыру, әр түрлі құжаттарды жедел өңдеу. </vt:lpstr>
      <vt:lpstr>Желілік адаптер- компьютердің байланыс желісімен сәйкестендірілуін қамтамасыз ететін құрылғы. </vt:lpstr>
      <vt:lpstr>Презентация PowerPoint</vt:lpstr>
      <vt:lpstr>Презентация PowerPoint</vt:lpstr>
      <vt:lpstr>ТОПОЛОГИЯ (БАЙЛАНЫСУ ТӘСІЛІ) БОЙЫНША ЖЕЛІЛЕРДІҢ ЖІКТЕЛУІ:</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Әдебиеттер:</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1</cp:revision>
  <dcterms:modified xsi:type="dcterms:W3CDTF">2021-09-28T09:04:47Z</dcterms:modified>
</cp:coreProperties>
</file>