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56" r:id="rId2"/>
    <p:sldId id="257" r:id="rId3"/>
    <p:sldId id="277" r:id="rId4"/>
    <p:sldId id="269" r:id="rId5"/>
    <p:sldId id="258" r:id="rId6"/>
    <p:sldId id="259" r:id="rId7"/>
    <p:sldId id="276" r:id="rId8"/>
    <p:sldId id="260" r:id="rId9"/>
    <p:sldId id="261" r:id="rId10"/>
    <p:sldId id="262" r:id="rId11"/>
    <p:sldId id="263" r:id="rId12"/>
    <p:sldId id="273" r:id="rId13"/>
    <p:sldId id="275" r:id="rId14"/>
    <p:sldId id="270" r:id="rId15"/>
    <p:sldId id="264" r:id="rId16"/>
    <p:sldId id="265" r:id="rId17"/>
    <p:sldId id="271" r:id="rId18"/>
    <p:sldId id="266" r:id="rId19"/>
    <p:sldId id="267" r:id="rId20"/>
    <p:sldId id="27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33" autoAdjust="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3A1E7-AC0D-4BD7-AC23-9CFDA4B275FA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97A45-C4E6-4DED-B344-4A89669BAE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318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97A45-C4E6-4DED-B344-4A89669BAEC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88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97A45-C4E6-4DED-B344-4A89669BAEC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767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97A45-C4E6-4DED-B344-4A89669BAEC9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255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97A45-C4E6-4DED-B344-4A89669BAEC9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024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67A5D-B954-4488-BA6D-A75CEDB5380E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2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67A5D-B954-4488-BA6D-A75CEDB5380E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29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67A5D-B954-4488-BA6D-A75CEDB5380E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7066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67A5D-B954-4488-BA6D-A75CEDB5380E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074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67A5D-B954-4488-BA6D-A75CEDB5380E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2074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67A5D-B954-4488-BA6D-A75CEDB5380E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569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67A5D-B954-4488-BA6D-A75CEDB5380E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518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67A5D-B954-4488-BA6D-A75CEDB5380E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3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67A5D-B954-4488-BA6D-A75CEDB5380E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587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67A5D-B954-4488-BA6D-A75CEDB5380E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13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67A5D-B954-4488-BA6D-A75CEDB5380E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16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67A5D-B954-4488-BA6D-A75CEDB5380E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041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67A5D-B954-4488-BA6D-A75CEDB5380E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2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67A5D-B954-4488-BA6D-A75CEDB5380E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94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67A5D-B954-4488-BA6D-A75CEDB5380E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94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67A5D-B954-4488-BA6D-A75CEDB5380E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260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67A5D-B954-4488-BA6D-A75CEDB5380E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823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ПРАВИЛА ДОРОЖНОГО ДВИЖЕНИЯ</a:t>
            </a:r>
            <a:endParaRPr lang="ru-RU" sz="5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  <a:t>Для учащихся 1 класса.</a:t>
            </a:r>
            <a:endParaRPr lang="ru-RU" sz="44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Выполнила: учитель начальных классов </a:t>
            </a:r>
            <a:r>
              <a:rPr lang="ru-RU" sz="1800" dirty="0" err="1" smtClean="0">
                <a:solidFill>
                  <a:schemeClr val="bg2">
                    <a:lumMod val="50000"/>
                  </a:schemeClr>
                </a:solidFill>
              </a:rPr>
              <a:t>Аккайинской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 ОШ </a:t>
            </a:r>
            <a:r>
              <a:rPr lang="ru-RU" sz="1800" dirty="0" err="1" smtClean="0">
                <a:solidFill>
                  <a:schemeClr val="bg2">
                    <a:lumMod val="50000"/>
                  </a:schemeClr>
                </a:solidFill>
              </a:rPr>
              <a:t>Мисуно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 Т.В.</a:t>
            </a:r>
            <a:endParaRPr lang="ru-RU" sz="1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85898"/>
            <a:ext cx="882970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В дождь и в ясную погоду</a:t>
            </a:r>
          </a:p>
          <a:p>
            <a:pPr>
              <a:buNone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Здесь не ходят пешеходы.</a:t>
            </a:r>
          </a:p>
          <a:p>
            <a:pPr>
              <a:buNone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Говорит им знак одно</a:t>
            </a:r>
          </a:p>
          <a:p>
            <a:pPr>
              <a:buNone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Здесь ходить запрещено!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Рисунок 3" descr="dorozhnye_znaki_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2348880"/>
            <a:ext cx="4286248" cy="4286256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8143900" cy="250030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Этот знак другого рода</a:t>
            </a:r>
            <a:b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Он на страже пешехода.</a:t>
            </a:r>
            <a:b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Переходим с мамой вместе</a:t>
            </a:r>
            <a:b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Мы дорогу в этом месте.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ru-RU" sz="2400" dirty="0"/>
          </a:p>
        </p:txBody>
      </p:sp>
      <p:pic>
        <p:nvPicPr>
          <p:cNvPr id="4" name="Рисунок 3" descr="iCAGWKH1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285728"/>
            <a:ext cx="3428992" cy="3143272"/>
          </a:xfrm>
          <a:prstGeom prst="rect">
            <a:avLst/>
          </a:prstGeom>
        </p:spPr>
      </p:pic>
      <p:pic>
        <p:nvPicPr>
          <p:cNvPr id="6" name="Рисунок 5" descr="skazki-003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357430"/>
            <a:ext cx="5786446" cy="450057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ereho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4546" y="214290"/>
            <a:ext cx="5286412" cy="5929378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4280" y="1268760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Улицу переходить</a:t>
            </a:r>
          </a:p>
          <a:p>
            <a:pPr algn="ctr"/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Все имеют право ,</a:t>
            </a:r>
          </a:p>
          <a:p>
            <a:pPr algn="ctr"/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Только влево погляди,</a:t>
            </a:r>
          </a:p>
          <a:p>
            <a:pPr algn="ctr"/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А потом – направо</a:t>
            </a:r>
            <a:endParaRPr lang="ru-RU" sz="5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8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571500"/>
            <a:ext cx="7620000" cy="5715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-1620688" y="0"/>
            <a:ext cx="8229600" cy="3954483"/>
          </a:xfrm>
        </p:spPr>
        <p:txBody>
          <a:bodyPr>
            <a:normAutofit/>
          </a:bodyPr>
          <a:lstStyle/>
          <a:p>
            <a:pPr lvl="8" algn="ctr"/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В этом месте пешеход</a:t>
            </a:r>
          </a:p>
          <a:p>
            <a:pPr lvl="8" algn="ctr"/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Терпеливо транспорт ждет</a:t>
            </a:r>
          </a:p>
          <a:p>
            <a:pPr lvl="8" algn="ctr">
              <a:buNone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Он пешком устал шагать,</a:t>
            </a:r>
          </a:p>
          <a:p>
            <a:pPr lvl="8" algn="ctr">
              <a:buNone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Хочет пассажиром стать	</a:t>
            </a:r>
          </a:p>
          <a:p>
            <a:pPr lvl="8" algn="ctr">
              <a:buNone/>
            </a:pPr>
            <a:endParaRPr lang="ru-RU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endParaRPr lang="ru-RU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endParaRPr lang="ru-RU" sz="18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Рисунок 3" descr="dorozhnye_znaki_3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857496"/>
            <a:ext cx="9328505" cy="3670993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00054" y="844817"/>
            <a:ext cx="8443946" cy="5824543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В день рожденья подарили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Скоростной велосипед.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Научили, объяснили.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Ездить там, где знака нет!</a:t>
            </a:r>
          </a:p>
          <a:p>
            <a:endParaRPr lang="ru-RU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ru-RU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Велосипедная дорожка!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Обгоняй Максим Сережку.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Вам никто не помешает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Этот знак все дети знают.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Рисунок 4" descr="iCAYXZ2Z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67255" y="3855324"/>
            <a:ext cx="3210150" cy="2313356"/>
          </a:xfrm>
          <a:prstGeom prst="rect">
            <a:avLst/>
          </a:prstGeom>
        </p:spPr>
      </p:pic>
      <p:pic>
        <p:nvPicPr>
          <p:cNvPr id="6" name="Рисунок 5" descr="1161065_no_bicycl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86446" y="928670"/>
            <a:ext cx="2571768" cy="235745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07n6g-si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429784" cy="6858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83568" y="476672"/>
            <a:ext cx="6347714" cy="3880773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Чтоб не было несчастья</a:t>
            </a:r>
            <a:b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Запомните , друзья , </a:t>
            </a:r>
          </a:p>
          <a:p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 Что на проезжей части</a:t>
            </a:r>
            <a:b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Играть нельзя !           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                                                                                                           </a:t>
            </a:r>
            <a:endParaRPr lang="ru-RU" sz="18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Рисунок 4" descr="skazki-00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3214686"/>
            <a:ext cx="5000628" cy="364331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44" y="642918"/>
            <a:ext cx="8443914" cy="25003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 На улице будьте </a:t>
            </a:r>
            <a:r>
              <a:rPr lang="ru-RU" sz="4400" dirty="0" err="1" smtClean="0">
                <a:solidFill>
                  <a:srgbClr val="FF0000"/>
                </a:solidFill>
              </a:rPr>
              <a:t>внимательны,дети</a:t>
            </a:r>
            <a:r>
              <a:rPr lang="ru-RU" sz="4400" dirty="0" smtClean="0">
                <a:solidFill>
                  <a:srgbClr val="FF0000"/>
                </a:solidFill>
              </a:rPr>
              <a:t>!</a:t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И твердо запомните правила эти !!!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000108"/>
            <a:ext cx="8015286" cy="30003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                                      </a:t>
            </a:r>
          </a:p>
        </p:txBody>
      </p:sp>
      <p:pic>
        <p:nvPicPr>
          <p:cNvPr id="4" name="Рисунок 3" descr="deti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3171825"/>
            <a:ext cx="2667000" cy="3686175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43608" y="908720"/>
            <a:ext cx="7290055" cy="402336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Правила движения,</a:t>
            </a:r>
          </a:p>
          <a:p>
            <a:pPr algn="ctr"/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С самого рождения,</a:t>
            </a:r>
          </a:p>
          <a:p>
            <a:pPr algn="ctr"/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Каждому полезны и важны .</a:t>
            </a:r>
          </a:p>
          <a:p>
            <a:pPr algn="ctr"/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Правила движения ,</a:t>
            </a:r>
          </a:p>
          <a:p>
            <a:pPr algn="ctr"/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Все без исключения</a:t>
            </a:r>
          </a:p>
          <a:p>
            <a:pPr algn="ctr"/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Знать должны .</a:t>
            </a:r>
            <a:endParaRPr lang="ru-RU" sz="4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60648"/>
            <a:ext cx="5214975" cy="628652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И проспекты и </a:t>
            </a:r>
            <a:br>
              <a:rPr lang="ru-RU" sz="3200" dirty="0" smtClean="0"/>
            </a:br>
            <a:r>
              <a:rPr lang="ru-RU" sz="3200" dirty="0" smtClean="0"/>
              <a:t>бульвары </a:t>
            </a:r>
            <a:br>
              <a:rPr lang="ru-RU" sz="3200" dirty="0" smtClean="0"/>
            </a:br>
            <a:r>
              <a:rPr lang="ru-RU" sz="3200" dirty="0" smtClean="0"/>
              <a:t>Всюду улицы шумны.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573388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Тут шалить мешать народу</a:t>
            </a:r>
          </a:p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Запрещается!</a:t>
            </a:r>
          </a:p>
          <a:p>
            <a:pPr algn="ctr"/>
            <a:r>
              <a:rPr lang="ru-RU" sz="4000" dirty="0" smtClean="0">
                <a:solidFill>
                  <a:schemeClr val="accent1"/>
                </a:solidFill>
              </a:rPr>
              <a:t>Быть примерным пешеходом</a:t>
            </a:r>
          </a:p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Разрешается!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Содержимое 6" descr="skazki-003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357166"/>
            <a:ext cx="8786874" cy="6215106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826926"/>
            <a:ext cx="3500462" cy="250033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Я глазищами моргаю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Неустанно день и ночь.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Я машинам помогаю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И тебе хочу помочь.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Рисунок 3" descr="pr7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0462" y="0"/>
            <a:ext cx="5643538" cy="659735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-1476672" y="903301"/>
            <a:ext cx="8515352" cy="5954699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Если цвет зажегся красный,</a:t>
            </a: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Значит двигаться опасно.  </a:t>
            </a: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Свет зеленый говорит :</a:t>
            </a: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Проходите, путь открыт!</a:t>
            </a: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Желтый свет-</a:t>
            </a: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Предупрежденье:</a:t>
            </a: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Жди сигнала для движенья!</a:t>
            </a:r>
          </a:p>
          <a:p>
            <a:pPr algn="ctr"/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Рисунок 4" descr="skazki-004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2714620"/>
            <a:ext cx="4214810" cy="414338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-252536" y="980728"/>
            <a:ext cx="7479792" cy="4572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Если ты гуляешь просто,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Все равно вперед смотри.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Через шумный перекресток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Осторожно проходи!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Переход при красном свете-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Запрещается!</a:t>
            </a:r>
          </a:p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При зеленом даже детям-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Разрешается!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284080"/>
            <a:ext cx="8972584" cy="4578555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Он укажет поворот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И конечно переход.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Без него нельзя никак.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Этот друг…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Дорожный знак!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837962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9058" y="2928934"/>
            <a:ext cx="5214942" cy="3929066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55576" y="896014"/>
            <a:ext cx="6347714" cy="3880773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Затихают все моторы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И внимательны шоферы,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Если знаки говорят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Близко школа! 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Детский сад.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8" name="Рисунок 17" descr="vnimanie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91050" y="2695575"/>
            <a:ext cx="4552950" cy="4162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819</TotalTime>
  <Words>260</Words>
  <Application>Microsoft Office PowerPoint</Application>
  <PresentationFormat>Экран (4:3)</PresentationFormat>
  <Paragraphs>75</Paragraphs>
  <Slides>20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Trebuchet MS</vt:lpstr>
      <vt:lpstr>Wingdings 3</vt:lpstr>
      <vt:lpstr>Грань</vt:lpstr>
      <vt:lpstr>ПРАВИЛА ДОРОЖНОГО ДВИЖЕНИЯ</vt:lpstr>
      <vt:lpstr>Презентация PowerPoint</vt:lpstr>
      <vt:lpstr>И проспекты и  бульвары  Всюду улицы шумны.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Этот знак другого рода Он на страже пешехода. Переходим с мамой вместе Мы дорогу в этом месте.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На улице будьте внимательны,дети! И твердо запомните правила эти !!!</vt:lpstr>
      <vt:lpstr>Презентация PowerPoint</vt:lpstr>
    </vt:vector>
  </TitlesOfParts>
  <Company>School 9 Tver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ДОРОЖНОГО ДВИЖЕНИЯ</dc:title>
  <dc:creator>Пользователь</dc:creator>
  <cp:lastModifiedBy>ww</cp:lastModifiedBy>
  <cp:revision>90</cp:revision>
  <dcterms:created xsi:type="dcterms:W3CDTF">2000-01-01T06:48:00Z</dcterms:created>
  <dcterms:modified xsi:type="dcterms:W3CDTF">2019-02-07T07:12:09Z</dcterms:modified>
</cp:coreProperties>
</file>