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12.07.2018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12.07.2018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“Қ.Аухадиев атындағы орта мектебі”КММ</a:t>
            </a:r>
          </a:p>
          <a:p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Информатика пәні мұғалімі:Кузембаевва Бахыт Ниязбековна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11760" y="1196752"/>
            <a:ext cx="4320480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 тақырыбы:</a:t>
            </a:r>
            <a:r>
              <a:rPr lang="en-GB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Алгоритм</a:t>
            </a:r>
            <a:r>
              <a:rPr lang="en-GB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трассировкасы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899592" y="2132856"/>
            <a:ext cx="3240360" cy="1080120"/>
          </a:xfrm>
          <a:prstGeom prst="notched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мақсаттары: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323528" y="1412776"/>
            <a:ext cx="1872208" cy="720080"/>
          </a:xfrm>
          <a:prstGeom prst="curved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8000">
                <a:solidFill>
                  <a:schemeClr val="accent2"/>
                </a:solidFill>
                <a:prstDash val="solid"/>
                <a:miter lim="800000"/>
              </a:ln>
              <a:solidFill>
                <a:schemeClr val="bg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6948264" y="1340768"/>
            <a:ext cx="1800200" cy="720080"/>
          </a:xfrm>
          <a:prstGeom prst="curvedLef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5292080" y="2132856"/>
            <a:ext cx="3168352" cy="1080120"/>
          </a:xfrm>
          <a:prstGeom prst="notched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 мақсаттары: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2339752" y="2996952"/>
            <a:ext cx="360040" cy="576064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588224" y="2996952"/>
            <a:ext cx="360040" cy="576064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3528" y="3717032"/>
            <a:ext cx="3816424" cy="288032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8.3.2.1 Алгоритм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трассировкасын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жүзеге асыру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kk-KZ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16016" y="3717032"/>
            <a:ext cx="4104456" cy="288032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Барлық оқушылар: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трассировкасын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жүзеге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асы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Оқушылардың басым бөлігі: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Алгоритм трассировкасын  жолдарын көрсете алады.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Кейбір окушылар: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Алгоритм трассировкасын  жолдарын анықтап,кез келген трассировка кестесін жасайды.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04048" y="0"/>
            <a:ext cx="4139952" cy="110304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Пән:информатика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Сынып:8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Бөлімі:4 бөлім. Программаларды әзірлеудің кіріктірілген орталары 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87624" y="0"/>
            <a:ext cx="338437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Белсенді оқу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әдіс-тәсілдері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79512" y="548680"/>
            <a:ext cx="2952328" cy="144016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/>
              <a:t>«</a:t>
            </a:r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Жариялау» әдісі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(Оқулық жұмыс)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51520" y="2060848"/>
            <a:ext cx="2952328" cy="1584176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«Бір минут»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әдісі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Т.Ж (жаңа сабақты түсіндіру)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0" y="3861048"/>
            <a:ext cx="3203848" cy="180020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Практикалық жұмыс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(жек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жұмыс)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Блок-схемаVisual  </a:t>
            </a: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Logic 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бағдарламасы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275856" y="2348880"/>
            <a:ext cx="2952328" cy="1584176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dirty="0" smtClean="0"/>
              <a:t> </a:t>
            </a:r>
            <a:endParaRPr lang="ru-RU" sz="1600" dirty="0" smtClean="0"/>
          </a:p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Шығармашылық тапсырма</a:t>
            </a:r>
          </a:p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(блок-схема құру) 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3275856" y="620688"/>
            <a:ext cx="2952328" cy="1584176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Ж/Ж      </a:t>
            </a:r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«Жұбыңа әңгімеле» тәсілі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Блок-схемаVisual  </a:t>
            </a:r>
            <a:r>
              <a:rPr lang="en-US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Logic </a:t>
            </a:r>
            <a:r>
              <a:rPr lang="kk-K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бағдарламасы</a:t>
            </a:r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teatralizovannyj-spektakl-po-oznakomleniyu-detej-s-pdd-tri-raznocvetnyx-kolobka-stixotvoren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4437112"/>
            <a:ext cx="1152128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s4235595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3140968"/>
            <a:ext cx="1656184" cy="757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7452320" y="5589240"/>
            <a:ext cx="114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бағдаршам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80312" y="3933056"/>
            <a:ext cx="1479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 бармақ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Рисунок 17" descr="C:\Users\Mir\Desktop\рисунки\47.png"/>
          <p:cNvPicPr>
            <a:picLocks noChangeAspect="1" noChangeArrowheads="1"/>
          </p:cNvPicPr>
          <p:nvPr/>
        </p:nvPicPr>
        <p:blipFill>
          <a:blip r:embed="rId4" cstate="print"/>
          <a:srcRect l="12762" r="15762"/>
          <a:stretch>
            <a:fillRect/>
          </a:stretch>
        </p:blipFill>
        <p:spPr bwMode="auto">
          <a:xfrm>
            <a:off x="6876256" y="1844824"/>
            <a:ext cx="187220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C:\Users\USER\Downloads\денсаулық\смайлик-5.jpg"/>
          <p:cNvPicPr/>
          <p:nvPr/>
        </p:nvPicPr>
        <p:blipFill>
          <a:blip r:embed="rId5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732241" y="1124744"/>
            <a:ext cx="864096" cy="617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 descr="C:\Users\USER\Downloads\денсаулық\смайлик-4.jpg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24744"/>
            <a:ext cx="576064" cy="616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Рисунок 20" descr="C:\Users\USER\Downloads\денсаулық\смайлик-3.jpg"/>
          <p:cNvPicPr/>
          <p:nvPr/>
        </p:nvPicPr>
        <p:blipFill>
          <a:blip r:embed="rId7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124744"/>
            <a:ext cx="648072" cy="63535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Стрелка вправо 22"/>
          <p:cNvSpPr/>
          <p:nvPr/>
        </p:nvSpPr>
        <p:spPr>
          <a:xfrm>
            <a:off x="3275856" y="4005064"/>
            <a:ext cx="2952328" cy="180020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«Білгеніңді жинап,сұраққа жауап бер»әдісі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(сабақты бекіту)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156176" y="0"/>
            <a:ext cx="259228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63688" y="0"/>
            <a:ext cx="5832648" cy="57606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Саралау тапсырмалары</a:t>
            </a:r>
            <a:r>
              <a:rPr lang="kk-KZ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620688"/>
            <a:ext cx="2880320" cy="208823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Барлық оқушылар: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трассировкасын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жүзеге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асы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рады. Қолданалатын программаны қадам-қадаммен орындау арқылы тақырыпты а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ықтауға жетелеймін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75856" y="836712"/>
            <a:ext cx="2736304" cy="158417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Оқушылардың басым бөлігі: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Алгоритм трассировкасын  жолдарын көрсете алады.Блок-схема арқылы  ойларын нақты жеткізуге қолдау корсетемін.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56176" y="764704"/>
            <a:ext cx="2987824" cy="165618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Кейбір окушылар: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Алгоритм трассировкасын  жолдарын анықтап,кез келген трассировка кестесін жасайды.Оларды топтағы жолдастарына қолдау корсетуге жетелеймін.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475656" y="2708920"/>
            <a:ext cx="288032" cy="360040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572000" y="2492896"/>
            <a:ext cx="288032" cy="360040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7524328" y="2492896"/>
            <a:ext cx="288032" cy="360040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1520" y="3140968"/>
            <a:ext cx="2952328" cy="136815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Диалог және қолдау көрсету бұл әдісті қолдану барысында сөзбен қолдау көрсету және ынталандыру да маңызды роль атқарады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491880" y="2924944"/>
            <a:ext cx="2448272" cy="79208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Жіктеу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372200" y="2924944"/>
            <a:ext cx="2448272" cy="129614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Қарқын кейбір оқушылар басқаларына қарағанда жылдам жұмыс істейді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95536" y="5229200"/>
            <a:ext cx="3312368" cy="16288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критерийі</a:t>
            </a:r>
          </a:p>
          <a:p>
            <a:r>
              <a:rPr lang="ru-RU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Есепті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трассировкасын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орындайды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Жеке, жұптық, топтық тапсырмаларды орындай алады. 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рассировка 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кестесін жасайды.</a:t>
            </a:r>
          </a:p>
          <a:p>
            <a:r>
              <a:rPr lang="kk-KZ" sz="1600" dirty="0" smtClean="0"/>
              <a:t>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436096" y="5085184"/>
            <a:ext cx="3528392" cy="16288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Анықтамаларды біледі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Алгоритмді орындайды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Трассировка және трассировка кестесін құра алады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Нәтижесін шығарады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75856" y="3933056"/>
            <a:ext cx="2952328" cy="86409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«Алгоритм трассировкасы» тақырыбына блок-схема құру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3779912" y="4869160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932040" y="4869160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548</TotalTime>
  <Words>244</Words>
  <Application>Microsoft Office PowerPoint</Application>
  <PresentationFormat>Экран (4:3)</PresentationFormat>
  <Paragraphs>66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Открытая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Owner</dc:creator>
  <cp:lastModifiedBy>Owner</cp:lastModifiedBy>
  <cp:revision>92</cp:revision>
  <dcterms:created xsi:type="dcterms:W3CDTF">2018-07-11T12:39:45Z</dcterms:created>
  <dcterms:modified xsi:type="dcterms:W3CDTF">2018-07-12T17:35:50Z</dcterms:modified>
</cp:coreProperties>
</file>