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79" r:id="rId5"/>
    <p:sldId id="259" r:id="rId6"/>
    <p:sldId id="257" r:id="rId7"/>
    <p:sldId id="260" r:id="rId8"/>
    <p:sldId id="275" r:id="rId9"/>
    <p:sldId id="266" r:id="rId10"/>
    <p:sldId id="261" r:id="rId11"/>
    <p:sldId id="263" r:id="rId12"/>
    <p:sldId id="264" r:id="rId13"/>
    <p:sldId id="268" r:id="rId14"/>
    <p:sldId id="269" r:id="rId15"/>
    <p:sldId id="270" r:id="rId16"/>
    <p:sldId id="271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«Раздольное негізгі мектебі» КММ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59918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0875" y="2505670"/>
            <a:ext cx="44021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Ақшаны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үнемдеп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ұстайсың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ба?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93305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7971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 мен әдебиет пәні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   Сағындыкова </a:t>
            </a:r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А.Ә</a:t>
            </a:r>
          </a:p>
          <a:p>
            <a:pPr algn="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математика пәні мұғалімі Мукузинова Г.О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764704"/>
            <a:ext cx="416469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ҚЫЗЫҚ ДЕРЕК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60768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Ақша қалай пайда болды?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" y="4548"/>
            <a:ext cx="9143109" cy="685345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04664"/>
            <a:ext cx="424847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Артық болмас білгенің...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8323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 елдің ақшасы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1628800"/>
            <a:ext cx="3503240" cy="1728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350100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Германия ақшасы марк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3769594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4065468"/>
            <a:ext cx="3215208" cy="1739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99056"/>
            <a:ext cx="3625578" cy="1643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6056" y="350100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Жапония юаны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353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Австралия ақшасы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60932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Канада доллары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" y="29375"/>
            <a:ext cx="9123428" cy="6856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6192"/>
            <a:ext cx="3168352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4" y="2192932"/>
            <a:ext cx="3167752" cy="1466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5" y="4437112"/>
            <a:ext cx="2993469" cy="1421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441"/>
            <a:ext cx="3456384" cy="1494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68" y="2157784"/>
            <a:ext cx="3456384" cy="1409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88" y="4397883"/>
            <a:ext cx="3323665" cy="1320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572" y="176074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 доллары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0455" y="17884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Мальдив Республикасы Рупия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397" y="379078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Европаның  ортақ валютасы евро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6351" y="3712129"/>
            <a:ext cx="353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Қытай ақшасы юан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827" y="5943251"/>
            <a:ext cx="280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Тәжікстан сомони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249" y="5918246"/>
            <a:ext cx="3342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Тайланд бат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643981"/>
            <a:ext cx="1950720" cy="24384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46805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106038"/>
            <a:ext cx="4467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«Тиын тастамақ» ойыны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0" y="4077072"/>
            <a:ext cx="3398836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95" y="2541033"/>
            <a:ext cx="2594198" cy="3072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607438" cy="16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46805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26876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 тиісті қосымшаларымен сәйкестендіп жаз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94481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Мерейтой, мереке, ақша,  жинай,  тиын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94481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-лар, - мын, - лық, - ге, -дар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416" y="50072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Түс, теңге, ақ, көк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498230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-шыл, - ні, - і, - шіл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4208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нұсқа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210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нұсқа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815306"/>
            <a:ext cx="5238750" cy="40957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46805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Тақтамен жұмыс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74" y="1355513"/>
            <a:ext cx="6264696" cy="4769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2551837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Ақша, теңге сөздерін</a:t>
            </a:r>
          </a:p>
          <a:p>
            <a:endParaRPr lang="kk-KZ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ептеу, тәуелдеу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"/>
            <a:ext cx="9144000" cy="685874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4680520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Айтылым.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772816"/>
            <a:ext cx="3816424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 тапсырма, 50-бет</a:t>
            </a: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Суретке қара. Сұраққа жауап бер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8" y="4022304"/>
            <a:ext cx="3300042" cy="256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21890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63888" y="4149080"/>
            <a:ext cx="3985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 не?</a:t>
            </a:r>
          </a:p>
          <a:p>
            <a:pPr marL="342900" indent="-342900">
              <a:buAutoNum type="arabicPeriod"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k-K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еңгенің айырмашылығы неде?</a:t>
            </a:r>
          </a:p>
          <a:p>
            <a:pPr marL="342900" indent="-342900">
              <a:buAutoNum type="arabicPeriod"/>
            </a:pPr>
            <a:r>
              <a:rPr lang="kk-KZ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 теңгенің қай түрін жиі қолданасың?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71326"/>
            <a:ext cx="19838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kk-K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2291556"/>
            <a:ext cx="5915025" cy="3143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"/>
            <a:ext cx="9144000" cy="685874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20072" y="404664"/>
            <a:ext cx="3528392" cy="8458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Бағалау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6" y="818745"/>
            <a:ext cx="3024336" cy="1607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158432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  (Өте жақсы)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8" y="2711013"/>
            <a:ext cx="3073524" cy="1608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3888" y="3136240"/>
            <a:ext cx="327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(Жақсы)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560" r="4327" b="5733"/>
          <a:stretch/>
        </p:blipFill>
        <p:spPr>
          <a:xfrm>
            <a:off x="37858" y="4797152"/>
            <a:ext cx="3152574" cy="18964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3888" y="521591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(Қанағат)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2" y="3544094"/>
            <a:ext cx="752475" cy="6381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"/>
            <a:ext cx="9144000" cy="685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Үйге тапсырма: </a:t>
            </a:r>
          </a:p>
          <a:p>
            <a:endParaRPr lang="kk-KZ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6-тапсырма, 51-бет. Суретті пайдаланып, мақал-мәтелдің мағынасын түсіндір. </a:t>
            </a:r>
          </a:p>
          <a:p>
            <a:pPr marL="514350" indent="-514350">
              <a:buFont typeface="+mj-lt"/>
              <a:buAutoNum type="arabicPeriod"/>
            </a:pPr>
            <a:endParaRPr lang="kk-KZ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Ойдан жаңа ақшаның дизайнын ойластырып келу.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34527"/>
            <a:ext cx="2405783" cy="17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53581"/>
            <a:ext cx="3810000" cy="12192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1481" y="260648"/>
            <a:ext cx="80207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Ұйымдастырушылық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 елдегі сәлемдесу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1312873053_1312629801_different-greet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53" y="2348880"/>
            <a:ext cx="4578622" cy="14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humb_9a44a02010b1bd99e613f8231a31a9e1_adaptiveResize_680_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40181"/>
            <a:ext cx="2084462" cy="113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2839244"/>
            <a:ext cx="1628775" cy="2047875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320964"/>
            <a:ext cx="5891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бөлінейік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332656"/>
            <a:ext cx="650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ru-RU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060848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Бөлшектік сан есімдер ережесі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Жаңа сөздер «Мина» әдісімен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60648"/>
            <a:ext cx="446449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Қызығушылығын ояту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916832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«Менің күнделікті бюжетім» тақырыбында сызба жасау.  </a:t>
            </a:r>
          </a:p>
          <a:p>
            <a:endParaRPr lang="kk-K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Ақшаларын қалай жұмсайтыны туралы айтып беру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48" y="0"/>
            <a:ext cx="916754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166949"/>
            <a:ext cx="4671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 мақсаттары: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8.3.6.1 – тақырып бойынша мәтінде көрсетілген мәселелерді салыстыра отырып, баға беру.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8.5.1.1 – бөлшектік сан есімдерді жазба, ауызша жұмыстарда орынды қолдану.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440" y="4221088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 қаржылық сауаттылыққа үйрету;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Қалта шығындарын есептеуді, алған білімдерін өмірде қолдана білуге баулу;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Мәтіндегі көрсетілген мәселелерді салыстыра отырып, баға бергізу.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3828" y="3239752"/>
            <a:ext cx="4269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59872" y="764704"/>
            <a:ext cx="48142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Сөздікпен</a:t>
            </a:r>
            <a:r>
              <a:rPr lang="ru-RU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700807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Күнделікті қалта шығыны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ежедневные карманные расходы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Үнемдеу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экономить; сэкономить; беречь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Төлем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оплата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Түбіртек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квитанция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Қолғабыс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помощь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Тұрақты табыс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стабильный доход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013176"/>
            <a:ext cx="5364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тыңдайды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қайталайды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8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38" y="1600200"/>
            <a:ext cx="4326924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46805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Оқылым.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1096280"/>
            <a:ext cx="2502443" cy="10738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Мәтінмен жұмыс.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0" y="2576915"/>
            <a:ext cx="3017217" cy="1704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1844824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3-тапсырма. </a:t>
            </a:r>
            <a:endPara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ДЕСКРИПТОРЫ</a:t>
            </a:r>
          </a:p>
          <a:p>
            <a:pPr algn="ctr"/>
            <a:endParaRPr lang="kk-K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мәтінді кезекпен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оқиды.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топпен тақырып ойластырады. </a:t>
            </a:r>
            <a:endPara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«Кофе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тайм» әдісі. </a:t>
            </a:r>
          </a:p>
          <a:p>
            <a:endParaRPr lang="kk-K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Мәтін мазмұны бойынша сұрақтарға жауап береді.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3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2" y="3544094"/>
            <a:ext cx="752475" cy="6381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67944" y="260648"/>
            <a:ext cx="468052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Айтылым.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0823" y="1412776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Мәтін бойынша сұрақтарға жауап бер. </a:t>
            </a:r>
          </a:p>
          <a:p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 қалта шығынын қайдан аласың?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Ата-анаң берген ақшаны қалай жұмсайсың?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Ата-анаң берген ақшаны неліктен үнемдеп жұмсайсың?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Көбінесе ақшаны қайда жұмсайсың?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Достарыңмен қайда барасың?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4585136"/>
            <a:ext cx="1349183" cy="15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407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50</cp:revision>
  <dcterms:created xsi:type="dcterms:W3CDTF">2017-03-04T07:13:05Z</dcterms:created>
  <dcterms:modified xsi:type="dcterms:W3CDTF">2019-10-07T10:57:26Z</dcterms:modified>
</cp:coreProperties>
</file>