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0" r:id="rId8"/>
    <p:sldId id="263" r:id="rId9"/>
    <p:sldId id="262" r:id="rId1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892480" cy="7677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>The theme of the lesson</a:t>
            </a:r>
            <a:r>
              <a:rPr lang="en-US" sz="4400" i="1" dirty="0" smtClean="0">
                <a:solidFill>
                  <a:srgbClr val="C00000"/>
                </a:solidFill>
              </a:rPr>
              <a:t> :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en-US" sz="7300" dirty="0" smtClean="0">
                <a:solidFill>
                  <a:schemeClr val="tx1"/>
                </a:solidFill>
              </a:rPr>
              <a:t> </a:t>
            </a:r>
            <a:r>
              <a:rPr lang="en-US" sz="7300" u="sng" dirty="0" smtClean="0">
                <a:solidFill>
                  <a:schemeClr val="tx1"/>
                </a:solidFill>
              </a:rPr>
              <a:t>Information protection. Antivirus program</a:t>
            </a:r>
            <a:r>
              <a:rPr lang="en-US" sz="7300" u="sng" dirty="0" smtClean="0">
                <a:solidFill>
                  <a:schemeClr val="tx1"/>
                </a:solidFill>
              </a:rPr>
              <a:t>.</a:t>
            </a:r>
            <a:r>
              <a:rPr lang="ru-RU" sz="9600" u="sng" dirty="0" smtClean="0">
                <a:solidFill>
                  <a:schemeClr val="tx1"/>
                </a:solidFill>
              </a:rPr>
              <a:t/>
            </a:r>
            <a:br>
              <a:rPr lang="ru-RU" sz="9600" u="sng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The purpose of the lesson</a:t>
            </a:r>
            <a:r>
              <a:rPr lang="en-US" sz="3600" i="1" dirty="0" smtClean="0">
                <a:solidFill>
                  <a:srgbClr val="C00000"/>
                </a:solidFill>
              </a:rPr>
              <a:t>:</a:t>
            </a:r>
            <a:r>
              <a:rPr lang="ru-RU" sz="3600" i="1" dirty="0" smtClean="0">
                <a:solidFill>
                  <a:schemeClr val="tx1"/>
                </a:solidFill>
              </a:rPr>
              <a:t/>
            </a:r>
            <a:br>
              <a:rPr lang="ru-RU" sz="3600" i="1" dirty="0" smtClean="0">
                <a:solidFill>
                  <a:schemeClr val="tx1"/>
                </a:solidFill>
              </a:rPr>
            </a:br>
            <a:r>
              <a:rPr lang="en-US" sz="3600" i="1" dirty="0" smtClean="0">
                <a:solidFill>
                  <a:schemeClr val="tx1"/>
                </a:solidFill>
              </a:rPr>
              <a:t>To </a:t>
            </a:r>
            <a:r>
              <a:rPr lang="en-US" sz="3600" i="1" dirty="0" smtClean="0">
                <a:solidFill>
                  <a:schemeClr val="tx1"/>
                </a:solidFill>
              </a:rPr>
              <a:t>expand their knowledge about the types and functions of anti-virus programs and cleaning information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9600" u="sng" dirty="0" smtClean="0">
                <a:solidFill>
                  <a:schemeClr val="tx1"/>
                </a:solidFill>
              </a:rPr>
              <a:t/>
            </a:r>
            <a:br>
              <a:rPr lang="ru-RU" sz="9600" u="sng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I will divide you into </a:t>
            </a:r>
            <a:r>
              <a:rPr lang="en-US" sz="3200" b="1" dirty="0" smtClean="0"/>
              <a:t>2 </a:t>
            </a:r>
            <a:r>
              <a:rPr lang="en-US" sz="3200" b="1" dirty="0" smtClean="0"/>
              <a:t>groups.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en-US" sz="3200" b="1" dirty="0" smtClean="0"/>
              <a:t>By using the "Speak words" method.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1- </a:t>
            </a:r>
            <a:r>
              <a:rPr lang="en-US" b="1" dirty="0" smtClean="0"/>
              <a:t>group</a:t>
            </a:r>
            <a:r>
              <a:rPr lang="ru-RU" b="1" dirty="0" smtClean="0"/>
              <a:t>(</a:t>
            </a:r>
            <a:r>
              <a:rPr lang="en-US" b="1" dirty="0" smtClean="0"/>
              <a:t>Antivirus</a:t>
            </a:r>
            <a:r>
              <a:rPr lang="ru-RU" b="1" dirty="0" smtClean="0"/>
              <a:t>),</a:t>
            </a:r>
            <a:endParaRPr lang="ru-RU" b="1" dirty="0" smtClean="0"/>
          </a:p>
          <a:p>
            <a:r>
              <a:rPr lang="ru-RU" b="1" dirty="0" smtClean="0"/>
              <a:t> 2-</a:t>
            </a:r>
            <a:r>
              <a:rPr lang="en-US" b="1" dirty="0" smtClean="0"/>
              <a:t> group </a:t>
            </a:r>
            <a:r>
              <a:rPr lang="ru-RU" b="1" dirty="0" smtClean="0"/>
              <a:t> </a:t>
            </a:r>
            <a:r>
              <a:rPr lang="ru-RU" b="1" dirty="0" smtClean="0"/>
              <a:t>(</a:t>
            </a:r>
            <a:r>
              <a:rPr lang="en-US" b="1" dirty="0" smtClean="0"/>
              <a:t>Virus</a:t>
            </a:r>
            <a:r>
              <a:rPr lang="ru-RU" b="1" dirty="0" smtClean="0"/>
              <a:t>),</a:t>
            </a:r>
            <a:endParaRPr lang="ru-RU" b="1" dirty="0" smtClean="0"/>
          </a:p>
        </p:txBody>
      </p:sp>
      <p:pic>
        <p:nvPicPr>
          <p:cNvPr id="6146" name="Picture 2" descr="https://vybratpravilno.ru/wp-content/uploads/2015/06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55014"/>
            <a:ext cx="2856318" cy="2142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https://ptzgovorit.ru/sites/default/files/original_nodes/maxresdefault_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8515" y="1628800"/>
            <a:ext cx="4785485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63272" cy="18470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 </a:t>
            </a:r>
            <a:r>
              <a:rPr lang="ru-RU" b="1" i="1" dirty="0" err="1" smtClean="0"/>
              <a:t>Creativity</a:t>
            </a:r>
            <a:r>
              <a:rPr lang="ru-RU" b="1" i="1" dirty="0" smtClean="0"/>
              <a:t>  </a:t>
            </a:r>
            <a:r>
              <a:rPr lang="ru-RU" sz="2700" b="1" i="1" dirty="0" smtClean="0"/>
              <a:t>(</a:t>
            </a:r>
            <a:r>
              <a:rPr lang="kk-KZ" sz="2700" b="1" dirty="0" smtClean="0"/>
              <a:t>Ой толғау)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en-US" b="1" dirty="0" smtClean="0"/>
              <a:t>Answer </a:t>
            </a:r>
            <a:r>
              <a:rPr lang="en-US" b="1" dirty="0" smtClean="0"/>
              <a:t>the questions: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1.What </a:t>
            </a:r>
            <a:r>
              <a:rPr lang="en-US" b="1" dirty="0" smtClean="0"/>
              <a:t>is a Virus</a:t>
            </a:r>
            <a:r>
              <a:rPr lang="en-US" b="1" dirty="0" smtClean="0"/>
              <a:t>?</a:t>
            </a:r>
            <a:endParaRPr lang="ru-RU" b="1" dirty="0" smtClean="0"/>
          </a:p>
          <a:p>
            <a:r>
              <a:rPr lang="en-US" b="1" dirty="0" smtClean="0"/>
              <a:t>2.how </a:t>
            </a:r>
            <a:r>
              <a:rPr lang="en-US" b="1" dirty="0" smtClean="0"/>
              <a:t>do viruses spread</a:t>
            </a:r>
            <a:r>
              <a:rPr lang="en-US" b="1" dirty="0" smtClean="0"/>
              <a:t>?</a:t>
            </a:r>
            <a:endParaRPr lang="ru-RU" b="1" dirty="0" smtClean="0"/>
          </a:p>
          <a:p>
            <a:r>
              <a:rPr lang="en-US" b="1" dirty="0" smtClean="0"/>
              <a:t>3.what </a:t>
            </a:r>
            <a:r>
              <a:rPr lang="en-US" b="1" dirty="0" smtClean="0"/>
              <a:t>are the signs of defeat personal computer </a:t>
            </a:r>
            <a:r>
              <a:rPr lang="en-US" b="1" dirty="0" smtClean="0"/>
              <a:t>virus</a:t>
            </a:r>
            <a:endParaRPr lang="ru-RU" b="1" dirty="0" smtClean="0"/>
          </a:p>
          <a:p>
            <a:r>
              <a:rPr lang="en-US" b="1" dirty="0" smtClean="0"/>
              <a:t>4.What </a:t>
            </a:r>
            <a:r>
              <a:rPr lang="en-US" b="1" dirty="0" smtClean="0"/>
              <a:t>should  do if you computer is damaged by a virus</a:t>
            </a:r>
            <a:r>
              <a:rPr lang="en-US" b="1" dirty="0" smtClean="0"/>
              <a:t>?</a:t>
            </a:r>
            <a:endParaRPr lang="ru-RU" b="1" dirty="0" smtClean="0"/>
          </a:p>
          <a:p>
            <a:r>
              <a:rPr lang="ru-RU" sz="1900" b="1" dirty="0" smtClean="0"/>
              <a:t>1.Вирус </a:t>
            </a:r>
            <a:r>
              <a:rPr lang="ru-RU" sz="1900" b="1" dirty="0" err="1" smtClean="0"/>
              <a:t>дегеніміз</a:t>
            </a:r>
            <a:r>
              <a:rPr lang="ru-RU" sz="1900" b="1" dirty="0" smtClean="0"/>
              <a:t> не</a:t>
            </a:r>
            <a:r>
              <a:rPr lang="ru-RU" sz="1900" b="1" dirty="0" smtClean="0"/>
              <a:t>?</a:t>
            </a:r>
          </a:p>
          <a:p>
            <a:r>
              <a:rPr lang="ru-RU" sz="1900" b="1" dirty="0" smtClean="0"/>
              <a:t>2.</a:t>
            </a:r>
            <a:r>
              <a:rPr lang="kk-KZ" sz="1900" b="1" dirty="0" smtClean="0"/>
              <a:t>В</a:t>
            </a:r>
            <a:r>
              <a:rPr lang="ru-RU" sz="1900" b="1" dirty="0" err="1" smtClean="0"/>
              <a:t>ирустар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қалай таралады</a:t>
            </a:r>
            <a:r>
              <a:rPr lang="ru-RU" sz="1900" b="1" dirty="0" smtClean="0"/>
              <a:t>?</a:t>
            </a:r>
          </a:p>
          <a:p>
            <a:r>
              <a:rPr lang="ru-RU" sz="1900" b="1" dirty="0" smtClean="0"/>
              <a:t>3.Дербес </a:t>
            </a:r>
            <a:r>
              <a:rPr lang="ru-RU" sz="1900" b="1" dirty="0" err="1" smtClean="0"/>
              <a:t>компьютердің вирусты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зақымдау белгілері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қандай</a:t>
            </a:r>
            <a:r>
              <a:rPr lang="ru-RU" sz="1900" b="1" dirty="0" smtClean="0"/>
              <a:t>?</a:t>
            </a:r>
          </a:p>
          <a:p>
            <a:r>
              <a:rPr lang="ru-RU" sz="1900" b="1" dirty="0" smtClean="0"/>
              <a:t>4.Егер </a:t>
            </a:r>
            <a:r>
              <a:rPr lang="ru-RU" sz="1900" b="1" dirty="0" smtClean="0"/>
              <a:t>компьютер вирус </a:t>
            </a:r>
            <a:r>
              <a:rPr lang="ru-RU" sz="1900" b="1" dirty="0" err="1" smtClean="0"/>
              <a:t>зақымдалған болса</a:t>
            </a:r>
            <a:r>
              <a:rPr lang="ru-RU" sz="1900" b="1" dirty="0" smtClean="0"/>
              <a:t>, не </a:t>
            </a:r>
            <a:r>
              <a:rPr lang="ru-RU" sz="1900" b="1" dirty="0" err="1" smtClean="0"/>
              <a:t>істеу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керек</a:t>
            </a:r>
            <a:r>
              <a:rPr lang="ru-RU" sz="1900" b="1" dirty="0" smtClean="0"/>
              <a:t>?</a:t>
            </a:r>
            <a:endParaRPr lang="ru-RU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>
            <a:normAutofit lnSpcReduction="10000"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On </a:t>
            </a:r>
            <a:r>
              <a:rPr lang="en-US" sz="3200" dirty="0" smtClean="0"/>
              <a:t>a new topic will given quests on the study of themes method </a:t>
            </a:r>
            <a:br>
              <a:rPr lang="en-US" sz="3200" dirty="0" smtClean="0"/>
            </a:br>
            <a:r>
              <a:rPr lang="en-US" sz="3200" b="1" dirty="0" smtClean="0"/>
              <a:t>" Think about it, couple, robbery</a:t>
            </a:r>
            <a:r>
              <a:rPr lang="en-US" sz="3200" b="1" dirty="0" smtClean="0"/>
              <a:t>.“</a:t>
            </a:r>
          </a:p>
          <a:p>
            <a:pPr algn="ctr">
              <a:buNone/>
            </a:pPr>
            <a:r>
              <a:rPr lang="en-US" b="1" u="sng" dirty="0" smtClean="0"/>
              <a:t>1 group: Antivirus program</a:t>
            </a:r>
          </a:p>
          <a:p>
            <a:pPr algn="ctr">
              <a:buNone/>
            </a:pPr>
            <a:r>
              <a:rPr lang="en-US" b="1" u="sng" dirty="0" smtClean="0"/>
              <a:t> 2 group : Rules for the prevention of damage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ru-RU" sz="2400" dirty="0" err="1" smtClean="0"/>
              <a:t>Жаңа </a:t>
            </a:r>
            <a:r>
              <a:rPr lang="ru-RU" sz="2400" dirty="0" err="1" smtClean="0"/>
              <a:t>тақырыпты </a:t>
            </a:r>
            <a:r>
              <a:rPr lang="ru-RU" sz="2400" dirty="0" smtClean="0"/>
              <a:t>«</a:t>
            </a:r>
            <a:r>
              <a:rPr lang="ru-RU" sz="2400" dirty="0" err="1" smtClean="0"/>
              <a:t>Ойлан</a:t>
            </a:r>
            <a:r>
              <a:rPr lang="ru-RU" sz="2400" dirty="0" smtClean="0"/>
              <a:t>, </a:t>
            </a:r>
            <a:r>
              <a:rPr lang="ru-RU" sz="2400" dirty="0" err="1" smtClean="0"/>
              <a:t>жұптас, бөліс» әдісі арқылы тақырыпты  оқуға тапсырмалар</a:t>
            </a:r>
            <a:r>
              <a:rPr lang="ru-RU" sz="2400" dirty="0" smtClean="0"/>
              <a:t> </a:t>
            </a:r>
            <a:r>
              <a:rPr lang="ru-RU" sz="2400" dirty="0" err="1" smtClean="0"/>
              <a:t>беріледі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1-топ. </a:t>
            </a:r>
            <a:r>
              <a:rPr lang="ru-RU" sz="2400" dirty="0" err="1" smtClean="0"/>
              <a:t>Вирусқа қарсы программалар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2-топ: </a:t>
            </a:r>
            <a:r>
              <a:rPr lang="ru-RU" sz="2400" dirty="0" err="1" smtClean="0"/>
              <a:t>Зақымданудың алдын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ережелері</a:t>
            </a:r>
            <a:r>
              <a:rPr lang="ru-RU" sz="2400" dirty="0" smtClean="0"/>
              <a:t> </a:t>
            </a:r>
            <a:endParaRPr lang="ru-RU" dirty="0"/>
          </a:p>
        </p:txBody>
      </p:sp>
      <p:pic>
        <p:nvPicPr>
          <p:cNvPr id="7" name="Рисунок 6" descr="http://olganicl.ucoz.ru/6bolsh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3168351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cdn.news-front.info/uploads/2015/09/kasper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1938215" cy="1368152"/>
          </a:xfrm>
          <a:prstGeom prst="rect">
            <a:avLst/>
          </a:prstGeom>
          <a:noFill/>
        </p:spPr>
      </p:pic>
      <p:pic>
        <p:nvPicPr>
          <p:cNvPr id="21508" name="Picture 4" descr="https://im0-tub-kz.yandex.net/i?id=5671740c323c2ff6b43edfb92555f2e2-srl&amp;n=13"/>
          <p:cNvPicPr>
            <a:picLocks noChangeAspect="1" noChangeArrowheads="1"/>
          </p:cNvPicPr>
          <p:nvPr/>
        </p:nvPicPr>
        <p:blipFill>
          <a:blip r:embed="rId3" cstate="print"/>
          <a:srcRect r="13514" b="29730"/>
          <a:stretch>
            <a:fillRect/>
          </a:stretch>
        </p:blipFill>
        <p:spPr bwMode="auto">
          <a:xfrm>
            <a:off x="3635896" y="1772816"/>
            <a:ext cx="2123728" cy="2088232"/>
          </a:xfrm>
          <a:prstGeom prst="rect">
            <a:avLst/>
          </a:prstGeom>
          <a:noFill/>
        </p:spPr>
      </p:pic>
      <p:pic>
        <p:nvPicPr>
          <p:cNvPr id="21510" name="Picture 6" descr="https://storage-new.myseldon.com/yugo/720_19B363556A95567A5730A30B6E08680B.png"/>
          <p:cNvPicPr>
            <a:picLocks noChangeAspect="1" noChangeArrowheads="1"/>
          </p:cNvPicPr>
          <p:nvPr/>
        </p:nvPicPr>
        <p:blipFill>
          <a:blip r:embed="rId4" cstate="print"/>
          <a:srcRect l="6648" b="32463"/>
          <a:stretch>
            <a:fillRect/>
          </a:stretch>
        </p:blipFill>
        <p:spPr bwMode="auto">
          <a:xfrm>
            <a:off x="5724128" y="1916832"/>
            <a:ext cx="1800200" cy="2007915"/>
          </a:xfrm>
          <a:prstGeom prst="rect">
            <a:avLst/>
          </a:prstGeom>
          <a:noFill/>
        </p:spPr>
      </p:pic>
      <p:pic>
        <p:nvPicPr>
          <p:cNvPr id="21514" name="Picture 10" descr="https://yt3.ggpht.com/a/AGF-l78O4bEtyuAuYjw3ajs82VxBaFB91cKKFTcbdw=s900-c-k-c0xffffffff-no-rj-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933056"/>
            <a:ext cx="176368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6" name="Picture 12" descr="https://img2.freepng.ru/20180711/uuk/kisspng-avast-antivirus-internet-security-computer-securit-avast-antivirus-logo-5b466bd3168416.8184232015313417790923.jpg"/>
          <p:cNvPicPr>
            <a:picLocks noChangeAspect="1" noChangeArrowheads="1"/>
          </p:cNvPicPr>
          <p:nvPr/>
        </p:nvPicPr>
        <p:blipFill>
          <a:blip r:embed="rId6" cstate="print"/>
          <a:srcRect l="21179" r="20488" b="17668"/>
          <a:stretch>
            <a:fillRect/>
          </a:stretch>
        </p:blipFill>
        <p:spPr bwMode="auto">
          <a:xfrm>
            <a:off x="7511819" y="1844824"/>
            <a:ext cx="1632181" cy="2160240"/>
          </a:xfrm>
          <a:prstGeom prst="rect">
            <a:avLst/>
          </a:prstGeom>
          <a:noFill/>
        </p:spPr>
      </p:pic>
      <p:pic>
        <p:nvPicPr>
          <p:cNvPr id="21518" name="Picture 14" descr="http://my-facts.ru/_pu/2/51004771.jpg"/>
          <p:cNvPicPr>
            <a:picLocks noChangeAspect="1" noChangeArrowheads="1"/>
          </p:cNvPicPr>
          <p:nvPr/>
        </p:nvPicPr>
        <p:blipFill>
          <a:blip r:embed="rId7" cstate="print"/>
          <a:srcRect l="56316" t="38941" r="31588" b="31518"/>
          <a:stretch>
            <a:fillRect/>
          </a:stretch>
        </p:blipFill>
        <p:spPr bwMode="auto">
          <a:xfrm>
            <a:off x="2195736" y="1988840"/>
            <a:ext cx="1656184" cy="1800200"/>
          </a:xfrm>
          <a:prstGeom prst="rect">
            <a:avLst/>
          </a:prstGeom>
          <a:noFill/>
        </p:spPr>
      </p:pic>
      <p:pic>
        <p:nvPicPr>
          <p:cNvPr id="21520" name="Picture 16" descr="https://images.bonanzastatic.com/afu/images/b5f9/12dc/a620_5797663746/Trend_Micro_Maximum_Security.jpg"/>
          <p:cNvPicPr>
            <a:picLocks noChangeAspect="1" noChangeArrowheads="1"/>
          </p:cNvPicPr>
          <p:nvPr/>
        </p:nvPicPr>
        <p:blipFill>
          <a:blip r:embed="rId8" cstate="print"/>
          <a:srcRect l="19461" t="17462" r="7275" b="31024"/>
          <a:stretch>
            <a:fillRect/>
          </a:stretch>
        </p:blipFill>
        <p:spPr bwMode="auto">
          <a:xfrm>
            <a:off x="2555776" y="4437112"/>
            <a:ext cx="216024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28800"/>
          </a:xfrm>
        </p:spPr>
        <p:txBody>
          <a:bodyPr/>
          <a:lstStyle/>
          <a:p>
            <a:r>
              <a:rPr lang="en-US" sz="4800" b="1" dirty="0" smtClean="0"/>
              <a:t>Match the </a:t>
            </a:r>
            <a:r>
              <a:rPr lang="en-US" sz="4800" b="1" dirty="0" smtClean="0"/>
              <a:t>pictures with </a:t>
            </a:r>
            <a:r>
              <a:rPr lang="en-US" sz="4800" b="1" dirty="0" smtClean="0"/>
              <a:t>words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4005064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1.Kaspersky</a:t>
            </a:r>
          </a:p>
          <a:p>
            <a:r>
              <a:rPr lang="en-US" sz="2400" b="1" dirty="0" smtClean="0"/>
              <a:t>2.Dr.WEB</a:t>
            </a:r>
          </a:p>
          <a:p>
            <a:r>
              <a:rPr lang="en-US" sz="2400" b="1" dirty="0" smtClean="0"/>
              <a:t>3.</a:t>
            </a:r>
            <a:r>
              <a:rPr lang="en-US" sz="2400" b="1" dirty="0" smtClean="0"/>
              <a:t> </a:t>
            </a:r>
            <a:r>
              <a:rPr lang="en-US" sz="2400" b="1" dirty="0" smtClean="0"/>
              <a:t>Norton</a:t>
            </a:r>
          </a:p>
          <a:p>
            <a:r>
              <a:rPr lang="en-US" sz="2400" b="1" dirty="0" smtClean="0"/>
              <a:t>4.Avast</a:t>
            </a:r>
          </a:p>
          <a:p>
            <a:r>
              <a:rPr lang="en-US" sz="2400" b="1" dirty="0" smtClean="0"/>
              <a:t>5.Avira</a:t>
            </a:r>
          </a:p>
          <a:p>
            <a:r>
              <a:rPr lang="en-US" sz="2400" b="1" dirty="0" smtClean="0"/>
              <a:t>6.Mc.Afee</a:t>
            </a:r>
          </a:p>
          <a:p>
            <a:r>
              <a:rPr lang="en-US" sz="2400" b="1" dirty="0" smtClean="0"/>
              <a:t>7.TrendMicro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cf.ppt-online.org/files/slide/i/iNKzoG9H20Z8xTwXV34QslkBhtFrEPCRMLgWp1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Let's repeat the words terms of today's lesson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ru-RU" sz="2800" b="1" dirty="0" smtClean="0"/>
              <a:t>Ба</a:t>
            </a:r>
            <a:r>
              <a:rPr lang="kk-KZ" sz="2800" b="1" dirty="0" smtClean="0"/>
              <a:t>ғдарлама  - Программа -  </a:t>
            </a:r>
            <a:r>
              <a:rPr lang="en-US" sz="2800" b="1" dirty="0" smtClean="0"/>
              <a:t>Program</a:t>
            </a:r>
            <a:r>
              <a:rPr lang="kk-KZ" sz="2800" b="1" dirty="0" smtClean="0"/>
              <a:t>                                 </a:t>
            </a:r>
            <a:endParaRPr lang="ru-RU" sz="2800" b="1" dirty="0" smtClean="0"/>
          </a:p>
          <a:p>
            <a:r>
              <a:rPr lang="ru-RU" sz="2800" b="1" dirty="0" smtClean="0"/>
              <a:t>Антивирус – Антивирус -</a:t>
            </a:r>
            <a:r>
              <a:rPr lang="en-US" sz="2800" b="1" dirty="0" smtClean="0"/>
              <a:t> Antivirus</a:t>
            </a:r>
            <a:endParaRPr lang="ru-RU" sz="2800" b="1" dirty="0" smtClean="0"/>
          </a:p>
          <a:p>
            <a:r>
              <a:rPr lang="ru-RU" sz="2800" b="1" dirty="0" smtClean="0"/>
              <a:t>Вирус – Вирус -</a:t>
            </a:r>
            <a:r>
              <a:rPr lang="en-US" sz="2800" b="1" dirty="0" smtClean="0"/>
              <a:t> Virus</a:t>
            </a:r>
            <a:endParaRPr lang="ru-RU" sz="2800" b="1" dirty="0" smtClean="0"/>
          </a:p>
          <a:p>
            <a:r>
              <a:rPr lang="kk-KZ" sz="2800" b="1" dirty="0" smtClean="0"/>
              <a:t>Ақпаратты қорғау – Защита информации</a:t>
            </a:r>
            <a:r>
              <a:rPr lang="en-US" sz="2800" b="1" dirty="0" smtClean="0"/>
              <a:t>- Information protection </a:t>
            </a:r>
            <a:endParaRPr lang="kk-KZ" sz="2800" b="1" dirty="0" smtClean="0"/>
          </a:p>
          <a:p>
            <a:r>
              <a:rPr lang="kk-KZ" sz="2800" b="1" dirty="0" smtClean="0"/>
              <a:t>Зақымдану – Повреждение -</a:t>
            </a:r>
            <a:r>
              <a:rPr lang="en-US" sz="2800" b="1" dirty="0" smtClean="0"/>
              <a:t> Damage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fs00.infourok.ru/images/doc/280/285732/img64.jpg"/>
          <p:cNvPicPr>
            <a:picLocks noChangeAspect="1" noChangeArrowheads="1"/>
          </p:cNvPicPr>
          <p:nvPr/>
        </p:nvPicPr>
        <p:blipFill>
          <a:blip r:embed="rId2" cstate="print"/>
          <a:srcRect t="29000"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</p:spPr>
      </p:pic>
      <p:pic>
        <p:nvPicPr>
          <p:cNvPr id="17412" name="Picture 4" descr="https://www.publicdomainpictures.net/pictures/230000/velka/feedback-1499067086m9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u="sng" dirty="0" smtClean="0"/>
              <a:t>Homework </a:t>
            </a:r>
            <a:br>
              <a:rPr lang="en-US" b="1" i="1" u="sng" dirty="0" smtClean="0"/>
            </a:br>
            <a:r>
              <a:rPr lang="en-US" b="1" i="1" u="sng" dirty="0" smtClean="0"/>
              <a:t>page 44 exercise 4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Our lesson is over. You were very active today and we have done a lot of work.  See you next lesson. Good bye.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166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                                         The theme of the lesson :   Information protection. Antivirus program. The purpose of the lesson: To expand their knowledge about the types and functions of anti-virus programs and cleaning information   </vt:lpstr>
      <vt:lpstr>I will divide you into 2 groups.  By using the "Speak words" method. </vt:lpstr>
      <vt:lpstr>                            Creativity  (Ой толғау) Answer the questions:  </vt:lpstr>
      <vt:lpstr>Слайд 4</vt:lpstr>
      <vt:lpstr>Match the pictures with words</vt:lpstr>
      <vt:lpstr>Слайд 6</vt:lpstr>
      <vt:lpstr>Let's repeat the words terms of today's lesson </vt:lpstr>
      <vt:lpstr>Слайд 8</vt:lpstr>
      <vt:lpstr>Homework  page 44 exercise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The theme of the lesson :  Software. The purpose of the lesson:  To explain and practice the using of software types and services   </dc:title>
  <dc:creator>123</dc:creator>
  <cp:lastModifiedBy>123</cp:lastModifiedBy>
  <cp:revision>13</cp:revision>
  <dcterms:created xsi:type="dcterms:W3CDTF">2019-06-18T17:21:31Z</dcterms:created>
  <dcterms:modified xsi:type="dcterms:W3CDTF">2019-10-02T18:18:33Z</dcterms:modified>
</cp:coreProperties>
</file>