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57" r:id="rId4"/>
    <p:sldId id="261" r:id="rId5"/>
    <p:sldId id="258" r:id="rId6"/>
    <p:sldId id="273" r:id="rId7"/>
    <p:sldId id="260" r:id="rId8"/>
    <p:sldId id="262" r:id="rId9"/>
    <p:sldId id="271" r:id="rId10"/>
    <p:sldId id="266" r:id="rId11"/>
    <p:sldId id="274" r:id="rId12"/>
    <p:sldId id="267" r:id="rId13"/>
    <p:sldId id="275" r:id="rId14"/>
    <p:sldId id="276" r:id="rId15"/>
    <p:sldId id="278" r:id="rId16"/>
    <p:sldId id="269" r:id="rId17"/>
    <p:sldId id="27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00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82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306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085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3742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26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95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27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72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23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9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83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85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22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50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59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790F0-F978-4D4A-93AD-C89603FB4EE8}" type="datetimeFigureOut">
              <a:rPr lang="ru-RU" smtClean="0"/>
              <a:t>13.12.2017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FCF44F-C191-4437-BDFA-72830D9C99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55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gime.org/sabati-tri-aralas-sabati-edisi-sra-jauapsaramandiinnovaciyali.html" TargetMode="External"/><Relationship Id="rId2" Type="http://schemas.openxmlformats.org/officeDocument/2006/relationships/hyperlink" Target="http://engime.org/sabati-barisi-i-jimdastiru-kezei-sabaa-ezirlik-ii-otkendi-pisi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964" y="1676400"/>
            <a:ext cx="10127672" cy="2311272"/>
          </a:xfrm>
        </p:spPr>
        <p:txBody>
          <a:bodyPr>
            <a:normAutofit/>
          </a:bodyPr>
          <a:lstStyle/>
          <a:p>
            <a:r>
              <a:rPr lang="kk-KZ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 ЖӘНЕ ТАЛАНТТЫ БАЛАЛАРҒА МҰҒАЛІМ ҰСЫНАТЫН ТАПСЫРМАЛАР</a:t>
            </a:r>
            <a:endParaRPr lang="ru-RU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5" y="193964"/>
            <a:ext cx="10335490" cy="1711036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қабілетіне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үшке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бөлуге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4988" y="2216726"/>
            <a:ext cx="3269672" cy="4184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дарындылық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48547" y="2216726"/>
            <a:ext cx="3352801" cy="4184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Интеллектуалды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табиғи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дарындылық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45236" y="2216727"/>
            <a:ext cx="3241964" cy="4184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Лидерлік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дарындылық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687782" y="1330036"/>
            <a:ext cx="3449783" cy="74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0"/>
          </p:cNvCxnSpPr>
          <p:nvPr/>
        </p:nvCxnSpPr>
        <p:spPr>
          <a:xfrm>
            <a:off x="6137564" y="1330036"/>
            <a:ext cx="87384" cy="886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137564" y="1330036"/>
            <a:ext cx="3643745" cy="74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47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90254" y="225136"/>
            <a:ext cx="9421091" cy="9836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сақтауы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білімі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қабілеттері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қоймай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690254" y="2857500"/>
            <a:ext cx="9490364" cy="101138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3.ойлау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қабілетінің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жылдамдығы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жоспарлауға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жұмсауы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жоспардың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асуына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жетеді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1690254" y="4201391"/>
            <a:ext cx="9448800" cy="9836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4.мәселені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толықтырып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қайшылықтарын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анықтап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мәніне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тезірек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жетеді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1711036" y="5517573"/>
            <a:ext cx="9448800" cy="9559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5.икемділігі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басқаларға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қабілеттері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ұйымдастырылған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дегенмен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оқуда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проблемаларды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шешуде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балама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шешімдерді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көріп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қабылдай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1711036" y="1541318"/>
            <a:ext cx="9428018" cy="9836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2.өз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жетілдіруі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жүйесінің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жүретінін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басқалардан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гөрі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өздерінің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оқуын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реттей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3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49383"/>
            <a:ext cx="11582400" cy="6774872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1212273" y="1395847"/>
            <a:ext cx="9545782" cy="109450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6.күрделілікке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сүйіспеншілігі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қызығушылығын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тапсырмаларға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ұмтылады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212273" y="2930238"/>
            <a:ext cx="9545782" cy="109450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7.шоғырлануы: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жасынан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уақытқа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шоғырлау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қабілеттері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бар;</a:t>
            </a:r>
          </a:p>
          <a:p>
            <a:pPr algn="ctr"/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1212273" y="4629150"/>
            <a:ext cx="9545782" cy="113434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8.ерте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символдық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белсенділігі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жасынан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сөйлей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оқи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1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656" y="1482436"/>
            <a:ext cx="10349344" cy="360218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логика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ой-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түрі.Баланың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ұғымдарын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өсіру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ұдайы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47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7" y="166255"/>
            <a:ext cx="11720947" cy="656705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1.Көру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(ребус,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сөзжұмбақ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анограмма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сиқырлы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фигуралар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2.Есту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қалжың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ағайынды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Абзал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ағайынды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оқиды.Абзал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Абзалдан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үйдің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ортаншысы,кішісі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Аян,ең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кішісі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ортаншысы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Абзал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лагерьде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Қосқұдықтан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Үштөбеден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үшіншісі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Көктөбеден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Қосқұдықтан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бөлмеге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Үштөбеде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көрмегенділігі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Қосқұдықтан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Көктөбеден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үштөбеден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әзіл-есептер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9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go2.imgsmail.ru/imgpreview?key=http%3A//rudb.org/img/2008_09/i48ca8494041a0.jpg&amp;mb=imgdb_preview_9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472" y="2551093"/>
            <a:ext cx="22002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0218" y="413266"/>
            <a:ext cx="9452841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Хайуанаттар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бағындағы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қызықтар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мақсаты:Балаларға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хайуанаттар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жабайы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аңдар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білімдерін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тиянақтау.Аңдардың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қабілеттерін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дамыту.Жан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жануарларды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қорғауға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сүйіспеншілікпен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қарауға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                                                                                      </a:t>
            </a:r>
            <a:endParaRPr lang="ru-RU" altLang="ru-RU" sz="2000" dirty="0" smtClean="0">
              <a:solidFill>
                <a:srgbClr val="474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Көрнекіліктері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аңдардың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тордың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суреттері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ойыншықтар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altLang="ru-RU" sz="20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1.Қалқиып 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құлағы</a:t>
            </a: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Елеңдеп</a:t>
            </a: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қорқып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alt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 ( </a:t>
            </a: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Қоян</a:t>
            </a:r>
            <a:r>
              <a:rPr lang="ru-RU" altLang="ru-RU" sz="2500" dirty="0" smtClean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557472" y="4452300"/>
            <a:ext cx="202170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2.Қорықпайды 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күшті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аңнан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Қорқады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тек 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тышқаннан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       (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Піл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474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altLang="ru-RU" sz="11800" b="0" i="0" u="none" strike="noStrike" cap="none" normalizeH="0" baseline="0" dirty="0" smtClean="0">
              <a:ln>
                <a:noFill/>
              </a:ln>
              <a:solidFill>
                <a:srgbClr val="47474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https://lh3.googleusercontent.com/6m8E4YpAM41HPJl4owITJqg73TxJMT5E6RWbKqcoyvP99lCyqbjfX7rbGWm0y1T17dgPqAlTLwTDt4xW-RxXjjdhXeMBgZbyWzwuqxnq6znEPPRCldgTE0Vlg102gZ7TOlvjMNyw3-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222" y="4545878"/>
            <a:ext cx="22383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29347" y="4511817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2.Қорықпайды 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аңнан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/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Қорқады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тышқаннан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      (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Піл</a:t>
            </a:r>
            <a:r>
              <a:rPr lang="ru-RU" sz="250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500" b="0" i="0" dirty="0">
              <a:solidFill>
                <a:srgbClr val="47474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0" y="1399309"/>
            <a:ext cx="11140643" cy="4456495"/>
          </a:xfrm>
        </p:spPr>
        <p:txBody>
          <a:bodyPr>
            <a:no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танып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ертеңгі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тірегіміз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ұмытпау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керектігін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ұғына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отырып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қабілеттілігін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дарындылығын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бейімділігін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анықтау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және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оны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дамыту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болашағына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заманының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өнегесін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санасына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сіңіру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535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6291" y="2342073"/>
            <a:ext cx="9952903" cy="2534726"/>
          </a:xfrm>
        </p:spPr>
        <p:txBody>
          <a:bodyPr>
            <a:noAutofit/>
          </a:bodyPr>
          <a:lstStyle/>
          <a:p>
            <a:r>
              <a:rPr lang="kk-KZ" sz="6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рахмет!!!</a:t>
            </a:r>
            <a:endParaRPr lang="ru-RU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910340" y="1039091"/>
            <a:ext cx="8915400" cy="4067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«Баланы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— оны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мұғалімнің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көмегінсіз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дамуға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Эдгард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Хабард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341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0307" y="582546"/>
            <a:ext cx="8911687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2030" y="1863436"/>
            <a:ext cx="10861964" cy="262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таланты бала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-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қырымен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қатарларынан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әлдеқайда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дамыған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зейіні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асқан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танытып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жетістіктерімен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дараланатын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бала!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965" y="624110"/>
            <a:ext cx="9786648" cy="9968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3781" y="1620983"/>
            <a:ext cx="10584873" cy="4849090"/>
          </a:xfrm>
        </p:spPr>
        <p:txBody>
          <a:bodyPr>
            <a:normAutofit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Дискуссия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туындайтын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экстрималдық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ситуациялар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туғызу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(КВН,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сайыс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дебат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Топтық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Творчествалық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потенциалын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зерттейтін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оқушыға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өсу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мониторингтер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Жеке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1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36" y="429491"/>
            <a:ext cx="10668000" cy="622069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заңында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даярлауда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жеткіншектің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жетелеу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ұстаз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парызы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заманына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икемдеп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заманының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өнегесін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сіңіре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зерттеушілердің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еңбектері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қоймады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жақсарады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ұғымды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73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72540" y="2022764"/>
            <a:ext cx="2341418" cy="23414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Анкеталар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865418" y="145472"/>
            <a:ext cx="2272146" cy="2202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Жаппай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456219" y="200891"/>
            <a:ext cx="2286000" cy="2327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477491" y="4364182"/>
            <a:ext cx="2365663" cy="2369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мінездемесі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331528" y="4405745"/>
            <a:ext cx="2410691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8108375" y="2320636"/>
            <a:ext cx="2244436" cy="2313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886325" y="2414155"/>
            <a:ext cx="2502478" cy="2105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дарындылығын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0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0925" y="596401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440873"/>
            <a:ext cx="11208327" cy="5195453"/>
          </a:xfrm>
        </p:spPr>
        <p:txBody>
          <a:bodyPr>
            <a:normAutofit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ашу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іскерлігін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ұстау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пәнге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олимпиадаларына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білім-біліктілігін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деңгейлік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  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ізденісін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шыңдау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қажеттігіне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5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817" y="429491"/>
            <a:ext cx="9731230" cy="1447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істеуде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9417" y="1717964"/>
            <a:ext cx="10313121" cy="4703618"/>
          </a:xfrm>
        </p:spPr>
        <p:txBody>
          <a:bodyPr>
            <a:normAutofit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Балаларның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пәнге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құштарлығын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зейінін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тұрақтандыру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құлқын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ұнатады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ұнатпайды,қай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меңгереді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шаршайды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жасауына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білудің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0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509" y="335847"/>
            <a:ext cx="9767455" cy="1314796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міндеттерді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көздеу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бағдарламалар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ережелер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әзірленген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537854" y="1674756"/>
            <a:ext cx="803564" cy="581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551709" y="2639597"/>
            <a:ext cx="831273" cy="604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537854" y="4113574"/>
            <a:ext cx="803564" cy="657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551709" y="5640099"/>
            <a:ext cx="789709" cy="622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667432" y="1600072"/>
            <a:ext cx="87000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қабілеттілікті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айқындауды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667432" y="2450864"/>
            <a:ext cx="9171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мүмкіндігін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көрсететін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диагностика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795484" y="5640099"/>
            <a:ext cx="8625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дарынды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практикалық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көрсету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795484" y="3810852"/>
            <a:ext cx="8914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балалармен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істейтін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мұғалімдерге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педагогика-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кепілдемелер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22593953"/>
      </p:ext>
    </p:extLst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522</Words>
  <Application>Microsoft Office PowerPoint</Application>
  <PresentationFormat>Произвольный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ДАРЫНДЫ ЖӘНЕ ТАЛАНТТЫ БАЛАЛАРҒА МҰҒАЛІМ ҰСЫНАТЫН ТАПСЫРМАЛАР</vt:lpstr>
      <vt:lpstr>Презентация PowerPoint</vt:lpstr>
      <vt:lpstr>Талантты және дарынды балаларды анықтау</vt:lpstr>
      <vt:lpstr>Дарынды балаларды анықтау  жолдары </vt:lpstr>
      <vt:lpstr>Презентация PowerPoint</vt:lpstr>
      <vt:lpstr>Презентация PowerPoint</vt:lpstr>
      <vt:lpstr>Дарынды балалармен жұмыс істеу мазмұны </vt:lpstr>
      <vt:lpstr>Дарынды балалармен жұмыс істеуде нені ескеру керек? </vt:lpstr>
      <vt:lpstr>Негізгі міндеттерді көздеу үшін бағдарламалар мен ережелер әзірленген:     </vt:lpstr>
      <vt:lpstr>Оқушылардың қабілетіне, ерекшеліктеріне қарай үшке бөлуге болады:</vt:lpstr>
      <vt:lpstr>Презентация PowerPoint</vt:lpstr>
      <vt:lpstr>Презентация PowerPoint</vt:lpstr>
      <vt:lpstr>«Логикалық ойлау» дегеніміз – логика заңдылықтарын пайдалана отырып, ой-пікірлерді тұжырымдарды қолдануға негізделген ойлаудың бір түрі.Баланың логикасын дамыту ұғымдарын өсіру, оқу- тәрбие үрдісіндегі ұдайы жүргізілетін жұмыс.</vt:lpstr>
      <vt:lpstr>Презентация PowerPoint</vt:lpstr>
      <vt:lpstr>Презентация PowerPoint</vt:lpstr>
      <vt:lpstr>Презентация PowerPoint</vt:lpstr>
      <vt:lpstr>Назарларыңызға рахмет!!!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ДАРЫНДЫ БАЛАЛАРҒА МҰҒАЛІМ БАЛАЛАРҒА БЕРЕТІН ТАПСЫРМАЛАР</dc:title>
  <dc:creator>пк</dc:creator>
  <cp:lastModifiedBy>Windows User</cp:lastModifiedBy>
  <cp:revision>15</cp:revision>
  <dcterms:created xsi:type="dcterms:W3CDTF">2017-12-09T13:14:22Z</dcterms:created>
  <dcterms:modified xsi:type="dcterms:W3CDTF">2017-12-12T21:03:08Z</dcterms:modified>
</cp:coreProperties>
</file>