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2" r:id="rId5"/>
    <p:sldId id="258" r:id="rId6"/>
    <p:sldId id="265" r:id="rId7"/>
    <p:sldId id="261" r:id="rId8"/>
    <p:sldId id="264" r:id="rId9"/>
    <p:sldId id="266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260648"/>
            <a:ext cx="82089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Қызылорда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Жаңақорған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ауданы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Түгіскен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ауылы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№256 орта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мектебі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2492896"/>
            <a:ext cx="81369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Тақырыбы: Тәртіп және парыз</a:t>
            </a:r>
          </a:p>
          <a:p>
            <a:r>
              <a:rPr lang="kk-K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Сыныбы:1</a:t>
            </a:r>
          </a:p>
          <a:p>
            <a:r>
              <a:rPr lang="kk-K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Пән мұғалімі: Б.Мамирова 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44671" y="5871833"/>
            <a:ext cx="25587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2021-2022 оқу жылы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867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5013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3624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188640"/>
            <a:ext cx="7853496" cy="936104"/>
          </a:xfrm>
        </p:spPr>
        <p:txBody>
          <a:bodyPr/>
          <a:lstStyle/>
          <a:p>
            <a:pPr algn="ctr"/>
            <a:r>
              <a:rPr lang="ru-RU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Құндылық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әрекет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b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Қасиеттер: адалдық, тәртіптілік, жауапкершілік</a:t>
            </a:r>
            <a:r>
              <a:rPr lang="ru-RU" b="1" i="1" dirty="0">
                <a:solidFill>
                  <a:srgbClr val="FF0000"/>
                </a:solidFill>
              </a:rPr>
              <a:t/>
            </a:r>
            <a:br>
              <a:rPr lang="ru-RU" b="1" i="1" dirty="0">
                <a:solidFill>
                  <a:srgbClr val="FF0000"/>
                </a:solidFill>
              </a:rPr>
            </a:b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k-KZ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мақсаты: </a:t>
            </a:r>
            <a:r>
              <a:rPr lang="kk-K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оқушыларға тәртіп пен парыз ұғымдарының мәнін ұғындыра отырып, дұрыс әрекет құндылығының маңызын ашу. </a:t>
            </a:r>
            <a:endParaRPr lang="kk-KZ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</a:t>
            </a:r>
            <a:r>
              <a:rPr lang="kk-KZ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міндеттері: 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оқушыларға </a:t>
            </a:r>
            <a:r>
              <a:rPr lang="kk-K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тәртіп пен парыздың маңызын түсіндіру арқылы адалдық қасиетін 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ұғындыру, оқушылардың </a:t>
            </a:r>
            <a:r>
              <a:rPr lang="kk-K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тәртіп пен парызға қатысты дұрыс әрекеттерін баулуда жауапкершілік қасиетін 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дамыту сонымен қаттар оқушыларды </a:t>
            </a:r>
            <a:r>
              <a:rPr lang="kk-K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айнала қоршаған ортаны құрметтей отырып,адал,тәртіпті, жауапкершілікті болуға тәрбиелеу.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Ресурстар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материалдар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дереккөздер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3255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85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8108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Тәртіп пен парыз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Тәртіп пен парыз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Тәртіп пен парыз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9144000" cy="5005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5041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5013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5454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895966" y="148889"/>
            <a:ext cx="7272808" cy="5184576"/>
          </a:xfrm>
          <a:prstGeom prst="horizontalScroll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Әңгімелесу.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1.Парыз дегеніміз не?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2. Ол адамға не үшін қажет?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3.Оны қалай орындауымыз қажет?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4.Қарыз бен парыздың   айырмашылығы неде ?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5.Өздерің парыздарыңды қалай өтеп   жүрсіңдер?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6.Парызды өттеудің ерте кеші бар ма?</a:t>
            </a:r>
          </a:p>
          <a:p>
            <a:endParaRPr lang="kk-KZ" dirty="0" smtClean="0">
              <a:solidFill>
                <a:srgbClr val="002060"/>
              </a:solidFill>
            </a:endParaRPr>
          </a:p>
          <a:p>
            <a:endParaRPr lang="kk-KZ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7891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5013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3461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Бағалау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2364"/>
            <a:ext cx="2440957" cy="1182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3823"/>
            <a:ext cx="2094358" cy="1251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25" r="11357"/>
          <a:stretch/>
        </p:blipFill>
        <p:spPr bwMode="auto">
          <a:xfrm>
            <a:off x="107504" y="980728"/>
            <a:ext cx="9036496" cy="403244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9413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Қорытынды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Тәртіптілік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әрекетке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бағыттайды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Нағыз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тәртіптілік-ойыңның,сөзіңнің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ісіңнің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Тәртіп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талап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өзіңде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айналаңда</a:t>
            </a:r>
            <a:endParaRPr lang="ru-RU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тыныштық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тыныштық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тазалық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тазалық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болған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жерде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татулық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Тәртіп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адамды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жетістікке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жетелейді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5707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33</TotalTime>
  <Words>180</Words>
  <Application>Microsoft Office PowerPoint</Application>
  <PresentationFormat>Экран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Углы</vt:lpstr>
      <vt:lpstr>Презентация PowerPoint</vt:lpstr>
      <vt:lpstr>Құндылық: дұрыс әрекет . Қасиеттер: адалдық, тәртіптілік, жауапкершілік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       Бағалау</vt:lpstr>
      <vt:lpstr>                         Қорытынды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11</cp:revision>
  <dcterms:created xsi:type="dcterms:W3CDTF">2021-11-09T20:10:16Z</dcterms:created>
  <dcterms:modified xsi:type="dcterms:W3CDTF">2021-11-09T20:50:56Z</dcterms:modified>
</cp:coreProperties>
</file>