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3"/>
  </p:notesMasterIdLst>
  <p:sldIdLst>
    <p:sldId id="256" r:id="rId2"/>
    <p:sldId id="314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316" r:id="rId14"/>
    <p:sldId id="320" r:id="rId15"/>
    <p:sldId id="319" r:id="rId16"/>
    <p:sldId id="317" r:id="rId17"/>
    <p:sldId id="318" r:id="rId18"/>
    <p:sldId id="258" r:id="rId19"/>
    <p:sldId id="259" r:id="rId20"/>
    <p:sldId id="260" r:id="rId21"/>
    <p:sldId id="261" r:id="rId22"/>
    <p:sldId id="26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A4A0A"/>
    <a:srgbClr val="000099"/>
    <a:srgbClr val="062C06"/>
    <a:srgbClr val="AC2274"/>
    <a:srgbClr val="1818B6"/>
    <a:srgbClr val="B03E32"/>
    <a:srgbClr val="19812D"/>
    <a:srgbClr val="008000"/>
    <a:srgbClr val="FF3300"/>
    <a:srgbClr val="AA248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6" autoAdjust="0"/>
    <p:restoredTop sz="94658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D6F1B-B9A5-4CD9-BF18-E1512D20236E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2F9B0-F92B-46EA-91A7-F8B819B126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05.09.2010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05.09.2010 16:01:42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45;&#1088;&#1073;&#1086;&#1083;-&#1044;&#1086;&#1082;\&#1047;&#1074;&#1091;&#1082;&#1080;\&#1051;&#1080;&#1076;&#1077;&#1088;%2021-&#1074;&#1077;&#1082;&#1072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audio" Target="../media/audio3.wav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audio" Target="../media/audio3.wav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audio" Target="../media/audio3.wav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audio" Target="../media/audio3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19.xml"/><Relationship Id="rId7" Type="http://schemas.openxmlformats.org/officeDocument/2006/relationships/slide" Target="slide2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34.xml"/><Relationship Id="rId4" Type="http://schemas.openxmlformats.org/officeDocument/2006/relationships/slide" Target="slide39.xml"/><Relationship Id="rId9" Type="http://schemas.openxmlformats.org/officeDocument/2006/relationships/slide" Target="slide4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slide" Target="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slide" Target="slide19.xml"/><Relationship Id="rId4" Type="http://schemas.openxmlformats.org/officeDocument/2006/relationships/image" Target="../media/image1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slide" Target="slid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slide" Target="slid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4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slide" Target="slide60.xml"/><Relationship Id="rId3" Type="http://schemas.openxmlformats.org/officeDocument/2006/relationships/slide" Target="slide50.xml"/><Relationship Id="rId7" Type="http://schemas.openxmlformats.org/officeDocument/2006/relationships/slide" Target="slide54.xml"/><Relationship Id="rId12" Type="http://schemas.openxmlformats.org/officeDocument/2006/relationships/slide" Target="slide5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3.xml"/><Relationship Id="rId11" Type="http://schemas.openxmlformats.org/officeDocument/2006/relationships/slide" Target="slide58.xml"/><Relationship Id="rId5" Type="http://schemas.openxmlformats.org/officeDocument/2006/relationships/slide" Target="slide52.xml"/><Relationship Id="rId10" Type="http://schemas.openxmlformats.org/officeDocument/2006/relationships/slide" Target="slide57.xml"/><Relationship Id="rId4" Type="http://schemas.openxmlformats.org/officeDocument/2006/relationships/slide" Target="slide51.xml"/><Relationship Id="rId9" Type="http://schemas.openxmlformats.org/officeDocument/2006/relationships/slide" Target="slide56.xml"/><Relationship Id="rId14" Type="http://schemas.openxmlformats.org/officeDocument/2006/relationships/slide" Target="slide6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4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hyperlink" Target="http://www.akorda.kz/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94928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Полиглот</a:t>
            </a:r>
            <a:r>
              <a:rPr lang="ru-RU" sz="9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sz="4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sz="4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3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M-Alexandra" pitchFamily="34" charset="-52"/>
              <a:cs typeface="Times New Roman" pitchFamily="18" charset="0"/>
            </a:endParaRPr>
          </a:p>
        </p:txBody>
      </p:sp>
      <p:pic>
        <p:nvPicPr>
          <p:cNvPr id="5" name="Лидер 21-ве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3568" y="5389984"/>
            <a:ext cx="504056" cy="50405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714612" y="2214554"/>
            <a:ext cx="350046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Олжабай батыр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2428868"/>
            <a:ext cx="304800" cy="3048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2714612" y="3857628"/>
            <a:ext cx="350046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Қарасай батыр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14612" y="5286388"/>
            <a:ext cx="350046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Ағынтай батыр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4071942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5572140"/>
            <a:ext cx="304800" cy="3048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18864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арғы атасы, жоңғарлармен шайқаста қазақ даласын қорғаған шапырашты руының батыры кім?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571736" y="2071678"/>
            <a:ext cx="34290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2001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572132" y="2285992"/>
            <a:ext cx="304800" cy="304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571736" y="3429000"/>
            <a:ext cx="34290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2003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3174" y="4857760"/>
            <a:ext cx="335758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2006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500694" y="3643314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500694" y="5072074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толықтыруымен өңделген Ш. Қалдаяқовтың “Менің Қазақстаным” әні қай жылы Әнұран ретінде қабылданды?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2786050" y="5143512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1993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572132" y="5429264"/>
            <a:ext cx="304800" cy="3048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786050" y="2143116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1991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6050" y="3714752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1992 жылы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572132" y="2428868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572132" y="4071942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Алматыда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Дүние жүзі қазақтарының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құрылтайы өтті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785926"/>
            <a:ext cx="8043890" cy="4500594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488" y="2214554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29 тамыз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488" y="3714752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15 қараша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488" y="5143512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16 желтоқсан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UGADAL.WAV">
            <a:hlinkClick r:id="" action="ppaction://media"/>
          </p:cNvPr>
          <p:cNvPicPr>
            <a:picLocks noRot="1" noChangeAspect="1"/>
          </p:cNvPicPr>
          <p:nvPr>
            <a:wavAudioFile r:embed="rId1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96136" y="2492896"/>
            <a:ext cx="304800" cy="304800"/>
          </a:xfrm>
          <a:prstGeom prst="rect">
            <a:avLst/>
          </a:prstGeom>
        </p:spPr>
      </p:pic>
      <p:pic>
        <p:nvPicPr>
          <p:cNvPr id="9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724128" y="4005064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7" cstate="print"/>
          <a:stretch>
            <a:fillRect/>
          </a:stretch>
        </p:blipFill>
        <p:spPr>
          <a:xfrm>
            <a:off x="5715008" y="5357826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БҰҰ елбасының ұсынысы бойынша қай күнді Халықаралық  ядролық қаруға қарсы күрес күні деп жариялады?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7744" y="2214554"/>
            <a:ext cx="4608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“Ұлттық экономика күні”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9752" y="3714752"/>
            <a:ext cx="4608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“Ұлттық валюта күні”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5143512"/>
            <a:ext cx="460851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“Ұлттық саясат күні”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appl.WAV">
            <a:hlinkClick r:id="" action="ppaction://media"/>
          </p:cNvPr>
          <p:cNvPicPr>
            <a:picLocks noRot="1" noChangeAspect="1"/>
          </p:cNvPicPr>
          <p:nvPr>
            <a:wavAudioFile r:embed="rId1" name="appl.WAV"/>
          </p:nvPr>
        </p:nvPicPr>
        <p:blipFill>
          <a:blip r:embed="rId5" cstate="print"/>
          <a:stretch>
            <a:fillRect/>
          </a:stretch>
        </p:blipFill>
        <p:spPr>
          <a:xfrm>
            <a:off x="6588224" y="4005064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6372200" y="2492896"/>
            <a:ext cx="304800" cy="304800"/>
          </a:xfrm>
          <a:prstGeom prst="rect">
            <a:avLst/>
          </a:prstGeom>
        </p:spPr>
      </p:pic>
      <p:pic>
        <p:nvPicPr>
          <p:cNvPr id="11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7" cstate="print"/>
          <a:stretch>
            <a:fillRect/>
          </a:stretch>
        </p:blipFill>
        <p:spPr>
          <a:xfrm>
            <a:off x="6516216" y="5445224"/>
            <a:ext cx="304800" cy="304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 Он бесінші қараша күні елімізде қандай мейрам тойланады?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233874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28926" y="2500306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Ы. Алтынсарин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28926" y="3857628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Ш. Уәлиханов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00364" y="5357826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А. Құнанбайұлы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UGADAL.WAV">
            <a:hlinkClick r:id="" action="ppaction://media"/>
          </p:cNvPr>
          <p:cNvPicPr>
            <a:picLocks noRot="1" noChangeAspect="1"/>
          </p:cNvPicPr>
          <p:nvPr>
            <a:wavAudioFile r:embed="rId1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868144" y="5661248"/>
            <a:ext cx="304800" cy="304800"/>
          </a:xfrm>
          <a:prstGeom prst="rect">
            <a:avLst/>
          </a:prstGeom>
        </p:spPr>
      </p:pic>
      <p:pic>
        <p:nvPicPr>
          <p:cNvPr id="9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786446" y="2714620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868144" y="4149080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1995 жылы Қазақстанда қай ұлы тұлғаның 150 жылдығы ЮНЕСКО көлемінде аталып өтілді?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808" y="2492896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А. Байтұрсынов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3789040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М. Дулатов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229200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Ә. Бөкейханов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UGADAL.WAV">
            <a:hlinkClick r:id="" action="ppaction://media"/>
          </p:cNvPr>
          <p:cNvPicPr>
            <a:picLocks noRot="1" noChangeAspect="1"/>
          </p:cNvPicPr>
          <p:nvPr>
            <a:wavAudioFile r:embed="rId1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5429264"/>
            <a:ext cx="304800" cy="304800"/>
          </a:xfrm>
          <a:prstGeom prst="rect">
            <a:avLst/>
          </a:prstGeom>
        </p:spPr>
      </p:pic>
      <p:pic>
        <p:nvPicPr>
          <p:cNvPr id="9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724128" y="4077072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796136" y="2708920"/>
            <a:ext cx="304800" cy="304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9144000" cy="2132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Тәуелсіз қазақ елі идеясы жолында құрбан болған, Алаш партиясының көсемі, ұлт зиялысы, қоғам қайраткері кім?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572000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488" y="2214554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С. Торайғыров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488" y="3643314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Ж. Аймауытов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488" y="5143512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М. Ж. Көпеев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UGADAL.WAV">
            <a:hlinkClick r:id="" action="ppaction://media"/>
          </p:cNvPr>
          <p:cNvPicPr>
            <a:picLocks noRot="1" noChangeAspect="1"/>
          </p:cNvPicPr>
          <p:nvPr>
            <a:wavAudioFile r:embed="rId1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15008" y="5429264"/>
            <a:ext cx="304800" cy="304800"/>
          </a:xfrm>
          <a:prstGeom prst="rect">
            <a:avLst/>
          </a:prstGeom>
        </p:spPr>
      </p:pic>
      <p:pic>
        <p:nvPicPr>
          <p:cNvPr id="9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15008" y="3929066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2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2500306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15. Қазақ шежіресін хатқа түсірген ақын, ғұлама ғалым кім?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186766" cy="5591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II</a:t>
            </a:r>
            <a:r>
              <a:rPr lang="kk-KZ" sz="4000" b="1" dirty="0" smtClean="0"/>
              <a:t> тур “Ел тарихы – асыл қазынамыз”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928802"/>
            <a:ext cx="2143140" cy="17836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Тәуелсіз Қазақстан </a:t>
            </a:r>
            <a:endParaRPr lang="ru-RU" sz="24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143380"/>
            <a:ext cx="2214578" cy="18727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Ата Заң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1857364"/>
            <a:ext cx="2143140" cy="17836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Тарихи тұлғалар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1857364"/>
            <a:ext cx="2143140" cy="17836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Тұңғыш елбасы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4143380"/>
            <a:ext cx="2143140" cy="187277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Еуразия жүрегі - Астана</a:t>
            </a:r>
            <a:endParaRPr lang="ru-RU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00760" y="4143380"/>
            <a:ext cx="2143140" cy="187277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Әлемдік қауымдастық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правляющая кнопка: в конец 10">
            <a:hlinkClick r:id="rId9" action="ppaction://hlinksldjump" highlightClick="1"/>
          </p:cNvPr>
          <p:cNvSpPr/>
          <p:nvPr/>
        </p:nvSpPr>
        <p:spPr>
          <a:xfrm>
            <a:off x="8072462" y="5786454"/>
            <a:ext cx="714380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    </a:t>
            </a:r>
          </a:p>
          <a:p>
            <a:pPr>
              <a:buNone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ЗолотойВо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3434" cy="200021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899592" y="4653136"/>
            <a:ext cx="77768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1991 жылы 16 желтоқсанда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332656"/>
            <a:ext cx="5441828" cy="10635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Тәуелсіз Қазақстан </a:t>
            </a:r>
            <a:endParaRPr lang="ru-RU" sz="36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916832"/>
            <a:ext cx="8424936" cy="1778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Еліміз өз тәуелсіздігін қашан ресми түрде жариялады?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358114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Полиглот</a:t>
            </a:r>
            <a:endParaRPr lang="ru-RU" sz="8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58204" cy="478634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kk-KZ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1628800"/>
            <a:ext cx="540060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 тур.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688" y="4149080"/>
            <a:ext cx="540060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ІІІ тур. Тұңғыш президент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2852936"/>
            <a:ext cx="540060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тур. Ел тарихы – Асыл қазынамыз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Тәуелсіз Қазақстан 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ЗолотойВо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3434" cy="200021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699792" y="4869160"/>
            <a:ext cx="38576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маусым күні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332656"/>
            <a:ext cx="5441828" cy="10635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Тәуелсіз Қазақстан </a:t>
            </a:r>
            <a:endParaRPr lang="ru-RU" sz="36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916832"/>
            <a:ext cx="8424936" cy="1778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Елімізде Мемлекеттік рәміздер күні мейрамы қашан тойланады?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515252" cy="108266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Тәуелсіз Қазақстан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ЗолотойВо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3434" cy="200021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187624" y="4437112"/>
            <a:ext cx="2592288" cy="12076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Тәуелсіздік монументі  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332656"/>
            <a:ext cx="5441828" cy="10635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Тәуелсіз Қазақстан </a:t>
            </a:r>
            <a:endParaRPr lang="ru-RU" sz="36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556792"/>
            <a:ext cx="8424936" cy="1778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Тәуелсіздіктің символына айналған Алматы қаласындағы ескерткіш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Монумент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3501008"/>
            <a:ext cx="2161735" cy="306334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Тәуелсіз Қазақстан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5700" b="1" dirty="0" smtClean="0">
                <a:latin typeface="Times New Roman" pitchFamily="18" charset="0"/>
                <a:cs typeface="Times New Roman" pitchFamily="18" charset="0"/>
              </a:rPr>
              <a:t>4. Қаламыздағы Өнер және әдебиет мұражайы кімнің атында?</a:t>
            </a:r>
          </a:p>
          <a:p>
            <a:pPr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ЗолотойВо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3434" cy="200021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323528" y="4437112"/>
            <a:ext cx="3672408" cy="1133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Түркия Республикасы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332656"/>
            <a:ext cx="5441828" cy="10635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Тәуелсіз Қазақстан </a:t>
            </a:r>
            <a:endParaRPr lang="ru-RU" sz="36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916832"/>
            <a:ext cx="8424936" cy="1778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Еліміздің тәуелсіздігін бірінші болып таныған мемлекет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загруженное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3933056"/>
            <a:ext cx="2716907" cy="210959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6072206"/>
            <a:ext cx="78581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ЗолотойВои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33434" cy="2000216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467544" y="4293096"/>
            <a:ext cx="324036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“Тарих толқынында”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0"/>
            <a:ext cx="5441828" cy="106359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19812D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Тәуелсіз Қазақстан </a:t>
            </a:r>
            <a:endParaRPr lang="ru-RU" sz="3600" b="1" dirty="0">
              <a:solidFill>
                <a:srgbClr val="1981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196752"/>
            <a:ext cx="914400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1999 жылы 13 қаңтарда жарық көрген Елбасының еліміздің тәуелсіздік алу жолындағы қиындықтары туралы жазған кітабы қалай аталады?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Рисунок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32040" y="3573016"/>
            <a:ext cx="2176272" cy="310896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79712" y="404664"/>
            <a:ext cx="4896544" cy="8475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Тұңғыш елбасы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628800"/>
            <a:ext cx="8496944" cy="20882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Тәуелсіз Қазақстандағы тұңғыш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президент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сайлауы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қашан өтті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4437112"/>
            <a:ext cx="7632848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1991</a:t>
            </a:r>
            <a:r>
              <a:rPr lang="kk-KZ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жылдың</a:t>
            </a:r>
            <a:r>
              <a:rPr lang="en-US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kk-KZ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желтоқсанында</a:t>
            </a:r>
            <a:endParaRPr lang="ru-RU" sz="32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Математика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509120"/>
            <a:ext cx="3714776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Днепродзержинск</a:t>
            </a:r>
            <a:endParaRPr lang="ru-RU" sz="32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404664"/>
            <a:ext cx="4896544" cy="8475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Тұңғыш елбасы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556792"/>
            <a:ext cx="8496944" cy="1944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Елбасымыз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Украина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жеріндегі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қай қалада техникалық училищені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аяқтады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717032"/>
            <a:ext cx="2304256" cy="267347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9815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3. “Ақын жанды болмасаңыз, математик те бола алмайсыз” деп айтқан орыстың әйел математигі</a:t>
            </a:r>
          </a:p>
          <a:p>
            <a:pPr>
              <a:buNone/>
            </a:pP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9792" y="4797152"/>
            <a:ext cx="4057672" cy="11430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endParaRPr lang="ru-RU" sz="32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404664"/>
            <a:ext cx="4896544" cy="8475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Тұңғыш елбасы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412776"/>
            <a:ext cx="8496944" cy="25202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Елбасы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1960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қай қалада өзінің еңбек жолын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металлургия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комбинатында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қатардағы жұмысшы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болып </a:t>
            </a:r>
            <a:r>
              <a:rPr lang="ru-RU" sz="3600" b="1" dirty="0" err="1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4005064"/>
            <a:ext cx="1847850" cy="2476500"/>
          </a:xfrm>
          <a:prstGeom prst="rect">
            <a:avLst/>
          </a:prstGeom>
        </p:spPr>
      </p:pic>
      <p:pic>
        <p:nvPicPr>
          <p:cNvPr id="9" name="Рисунок 8" descr="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4005064"/>
            <a:ext cx="1944216" cy="2497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Математика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404664"/>
            <a:ext cx="4896544" cy="8475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Тұңғыш елбасы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84784"/>
            <a:ext cx="9144000" cy="23762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Елбасының ақындық шабытынан туып, әнге айналған, МузАРТ тобының орындауындағы сазгер А. Қоразбаевтың әніне жазылған өлеңін атаңыз 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4653136"/>
            <a:ext cx="3744416" cy="9967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“Үш қоңыр”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загруженное (6).jpg"/>
          <p:cNvPicPr>
            <a:picLocks noChangeAspect="1"/>
          </p:cNvPicPr>
          <p:nvPr/>
        </p:nvPicPr>
        <p:blipFill>
          <a:blip r:embed="rId4" cstate="print">
            <a:lum contrast="-10000"/>
          </a:blip>
          <a:stretch>
            <a:fillRect/>
          </a:stretch>
        </p:blipFill>
        <p:spPr>
          <a:xfrm>
            <a:off x="5580112" y="4005064"/>
            <a:ext cx="2376264" cy="2376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429684" cy="49815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5. Ешқандай амал қолданбай 666 санын жарты есе арттырғанда қандай сан шығады?</a:t>
            </a:r>
          </a:p>
          <a:p>
            <a:pPr>
              <a:buNone/>
            </a:pP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1042416" cy="50006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4581128"/>
            <a:ext cx="4320480" cy="9247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“Қазақстан-2030”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404664"/>
            <a:ext cx="4896544" cy="8475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Тұңғыш елбасы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556792"/>
            <a:ext cx="9144000" cy="25202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1997 жылы баспасөзде жарияланған елбасының Қазақстанның алдағы уақыттағы дамуына арналған стратегиялық жоспары 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загруженное (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6096" y="4293096"/>
            <a:ext cx="2861132" cy="1875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A4A0A"/>
                </a:solidFill>
              </a:rPr>
              <a:t>Биология</a:t>
            </a:r>
            <a:endParaRPr lang="ru-RU" b="1" dirty="0">
              <a:solidFill>
                <a:srgbClr val="0A4A0A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4653136"/>
            <a:ext cx="6786610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1998 жылдың 6 мамырынан  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32656"/>
            <a:ext cx="612068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Еуразия жүрегі - Астана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556792"/>
            <a:ext cx="9144000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Ақмола қаласы елбасының жарлығымен қай уақыттан бастап Астана деп атала бастады?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428860" y="2214554"/>
            <a:ext cx="392909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Ақжан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28860" y="3571876"/>
            <a:ext cx="400052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Әлжан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298" y="5072074"/>
            <a:ext cx="392909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Әминә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857884" y="2357430"/>
            <a:ext cx="304800" cy="304800"/>
          </a:xfrm>
          <a:prstGeom prst="rect">
            <a:avLst/>
          </a:prstGeom>
        </p:spPr>
      </p:pic>
      <p:pic>
        <p:nvPicPr>
          <p:cNvPr id="9" name="appl.WAV">
            <a:hlinkClick r:id="" action="ppaction://media"/>
          </p:cNvPr>
          <p:cNvPicPr>
            <a:picLocks noRot="1" noChangeAspect="1"/>
          </p:cNvPicPr>
          <p:nvPr>
            <a:wavAudioFile r:embed="rId2" name="appl.WAV"/>
          </p:nvPr>
        </p:nvPicPr>
        <p:blipFill>
          <a:blip r:embed="rId6" cstate="print"/>
          <a:stretch>
            <a:fillRect/>
          </a:stretch>
        </p:blipFill>
        <p:spPr>
          <a:xfrm>
            <a:off x="5857884" y="3786190"/>
            <a:ext cx="304800" cy="304800"/>
          </a:xfrm>
          <a:prstGeom prst="rect">
            <a:avLst/>
          </a:prstGeom>
        </p:spPr>
      </p:pic>
      <p:pic>
        <p:nvPicPr>
          <p:cNvPr id="10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7" cstate="print"/>
          <a:stretch>
            <a:fillRect/>
          </a:stretch>
        </p:blipFill>
        <p:spPr>
          <a:xfrm>
            <a:off x="5857884" y="5286388"/>
            <a:ext cx="304800" cy="304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23528" y="332656"/>
            <a:ext cx="85689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1 .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анасының есімін атаңыздар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87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83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A4A0A"/>
                </a:solidFill>
              </a:rPr>
              <a:t>Биология</a:t>
            </a:r>
            <a:endParaRPr lang="ru-RU" b="1" dirty="0">
              <a:solidFill>
                <a:srgbClr val="0A4A0A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32656"/>
            <a:ext cx="612068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Еуразия жүрегі - Астана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556792"/>
            <a:ext cx="914400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Астана қаласының бейресми символына айналған ғимарат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437112"/>
            <a:ext cx="2952328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Бәйтерек</a:t>
            </a:r>
            <a:r>
              <a:rPr lang="kk-KZ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596_df0cf999ac4ffc4bf8cd3fa7e2bbf2a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212976"/>
            <a:ext cx="3067050" cy="320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A4A0A"/>
                </a:solidFill>
              </a:rPr>
              <a:t>Биология</a:t>
            </a:r>
            <a:endParaRPr lang="ru-RU" dirty="0">
              <a:solidFill>
                <a:srgbClr val="0A4A0A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32656"/>
            <a:ext cx="612068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Еуразия жүрегі - Астана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144000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3. Дәстүрлі діни конфессия басшыларының жиналыстары өткен Астана қаласындағы пирамида түріндегі ғимарат қалай аталады? </a:t>
            </a:r>
            <a:endParaRPr lang="ru-RU" sz="36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4293096"/>
            <a:ext cx="3168352" cy="16561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Бейбітшілік пен келісім сарайы  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596_3c1ce4d43b37f4322b8ea982ce15bcd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4005064"/>
            <a:ext cx="2304256" cy="26058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A4A0A"/>
                </a:solidFill>
              </a:rPr>
              <a:t>Биология</a:t>
            </a:r>
            <a:endParaRPr lang="ru-RU" dirty="0">
              <a:solidFill>
                <a:srgbClr val="0A4A0A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32656"/>
            <a:ext cx="612068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Еуразия жүрегі - Астана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556792"/>
            <a:ext cx="914400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Астана қаласының қазіргі кездегі әкімі кім?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7290" y="4214818"/>
            <a:ext cx="5929354" cy="14401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err="1" smtClean="0">
                <a:solidFill>
                  <a:srgbClr val="0A4A0A"/>
                </a:solidFill>
              </a:rPr>
              <a:t>Әділбек Жақсыбеков</a:t>
            </a:r>
            <a:endParaRPr lang="ru-RU" sz="3200" b="1" dirty="0" smtClean="0">
              <a:solidFill>
                <a:srgbClr val="0A4A0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A4A0A"/>
                </a:solidFill>
              </a:rPr>
              <a:t>Биология</a:t>
            </a:r>
            <a:endParaRPr lang="ru-RU" dirty="0">
              <a:solidFill>
                <a:srgbClr val="0A4A0A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500034" y="5929330"/>
            <a:ext cx="1042416" cy="50006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32656"/>
            <a:ext cx="612068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Еуразия жүрегі - Астана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40768"/>
            <a:ext cx="9144000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Елбасының 2005 жылы жарық көрген Астана қаласының тарихына арналған кітабы қалай аталады?</a:t>
            </a:r>
            <a:r>
              <a:rPr lang="ru-RU" sz="3600" b="1" dirty="0" smtClean="0">
                <a:solidFill>
                  <a:srgbClr val="0A4A0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552" y="4149080"/>
            <a:ext cx="2664296" cy="14327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“Еуразия жүрегінде”  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2924944"/>
            <a:ext cx="2353056" cy="368198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611560" y="4221088"/>
            <a:ext cx="3600400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Сағадат Нұрмағамбетов</a:t>
            </a:r>
            <a:endParaRPr lang="ru-RU" sz="3200" b="1" dirty="0" smtClean="0">
              <a:solidFill>
                <a:srgbClr val="1818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404664"/>
            <a:ext cx="5156076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Тарихи тұлғалар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340768"/>
            <a:ext cx="8892480" cy="21602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Кеңес Одағының батыры, тұңғыш Қазақстан Республикасының Қарулы Күштерінің маршаллы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789040"/>
            <a:ext cx="1944216" cy="28970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4725144"/>
            <a:ext cx="3456384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Т. О. Әубәкіров</a:t>
            </a:r>
            <a:endParaRPr lang="ru-RU" sz="3200" b="1" dirty="0" smtClean="0">
              <a:solidFill>
                <a:srgbClr val="1818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404664"/>
            <a:ext cx="5156076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Тарихи тұлғалар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484784"/>
            <a:ext cx="9144000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Тәуелсіз еліміздің тарихында тұңғыш рет Байқоңырдан ғарышқа ұшқан қазақ батыры кім?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mages (10)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4860032" y="2996952"/>
            <a:ext cx="3168352" cy="33881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509120"/>
            <a:ext cx="266429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Қалихан Ысқақов</a:t>
            </a:r>
            <a:endParaRPr lang="ru-RU" sz="3200" b="1" dirty="0" smtClean="0">
              <a:solidFill>
                <a:srgbClr val="1818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404664"/>
            <a:ext cx="5156076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Тарихи тұлғалар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700808"/>
            <a:ext cx="9144000" cy="23762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 Тәуелсіз еліміздің тарихында бірінші болып әдебиет жанрында Мемлекеттік сыйлықтың иегері болған жазушы кім?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s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789040"/>
            <a:ext cx="2304256" cy="27049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772816"/>
            <a:ext cx="7743804" cy="45851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4. Сөйлем және сөз тіркесін зерттейтін ғылым саласы қалай аталады?</a:t>
            </a:r>
          </a:p>
          <a:p>
            <a:pPr>
              <a:buNone/>
            </a:pPr>
            <a:endParaRPr lang="kk-KZ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941168"/>
            <a:ext cx="3168352" cy="1000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Бауыржан Момышұлы</a:t>
            </a:r>
            <a:endParaRPr lang="ru-RU" sz="3200" b="1" dirty="0" smtClean="0">
              <a:solidFill>
                <a:srgbClr val="1818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404664"/>
            <a:ext cx="5156076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Тарихи тұлғалар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484784"/>
            <a:ext cx="9144000" cy="26642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4. 2010 жылы елімізде Халық Қаһарманы, Кеңес Одағының батыры, жазушы болып табылатын қандай ұлы тұлғаның 100 жылдығы аталып өтілді?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357158" y="5500702"/>
            <a:ext cx="1000132" cy="50006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808" y="4221088"/>
            <a:ext cx="2952328" cy="10715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1818B6"/>
                </a:solidFill>
                <a:latin typeface="Times New Roman" pitchFamily="18" charset="0"/>
                <a:cs typeface="Times New Roman" pitchFamily="18" charset="0"/>
              </a:rPr>
              <a:t>Ахмет Байтұрсынов</a:t>
            </a:r>
            <a:endParaRPr lang="ru-RU" sz="3200" b="1" dirty="0" smtClean="0">
              <a:solidFill>
                <a:srgbClr val="1818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404664"/>
            <a:ext cx="5156076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Тарихи тұлғалар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412776"/>
            <a:ext cx="9144000" cy="23762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5. “Қазақ” газетінің негізін салушы, ұлттық жазуымыздың реформаторы кім?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4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509120"/>
            <a:ext cx="2736304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1993 </a:t>
            </a:r>
            <a:r>
              <a:rPr lang="ru-RU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kk-KZ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қаңтарда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404664"/>
            <a:ext cx="4577732" cy="93667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Ата Заң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700808"/>
            <a:ext cx="9144000" cy="1800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алғашқы Конституциясы қашан қабылданды?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загруженное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3789040"/>
            <a:ext cx="3816424" cy="26193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1907704" y="5517232"/>
            <a:ext cx="44337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“Бейбітшілік бастауы”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2564904"/>
            <a:ext cx="445024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“Бейбітшілік кіндігі”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35696" y="4000504"/>
            <a:ext cx="45222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“Бейбітшілік тамыры”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940152" y="5805264"/>
            <a:ext cx="304800" cy="304800"/>
          </a:xfrm>
          <a:prstGeom prst="rect">
            <a:avLst/>
          </a:prstGeom>
        </p:spPr>
      </p:pic>
      <p:pic>
        <p:nvPicPr>
          <p:cNvPr id="9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929322" y="4286256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8964488" cy="2276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2 .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Семей ядролық полигонының зардаптары мен зияны туралы жазған кітабының атауы қандай?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appl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2" name="appl.WAV"/>
          </p:nvPr>
        </p:nvPicPr>
        <p:blipFill>
          <a:blip r:embed="rId7" cstate="print"/>
          <a:stretch>
            <a:fillRect/>
          </a:stretch>
        </p:blipFill>
        <p:spPr>
          <a:xfrm>
            <a:off x="5796136" y="285293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87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725144"/>
            <a:ext cx="2520280" cy="11430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1995 жылы 30 тамызда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404664"/>
            <a:ext cx="4577732" cy="93667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Ата Заң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628800"/>
            <a:ext cx="9144000" cy="18722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Қазіргі кездегі қолданыстағы Конституция қашан қабылданды?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загруженное (12)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3779912" y="3356992"/>
            <a:ext cx="4104456" cy="30743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4653136"/>
            <a:ext cx="4000528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РЕФЕРЕНДУМ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404664"/>
            <a:ext cx="4577732" cy="93667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Ата Заң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28800"/>
            <a:ext cx="9144000" cy="25922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 Барлық азаматтардың қатысуымен өтетін халықтың өз дауысын беру арқылы түйткілді мәселелердің шешімін табатын сайлаудың түрі 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4077072"/>
            <a:ext cx="1800200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9 бөлім, 98 бап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404664"/>
            <a:ext cx="4577732" cy="93667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Ата Заң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700808"/>
            <a:ext cx="9144000" cy="1800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Конституциясы неше бөлімнен, неше баптан тұрады?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загруженное (1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501008"/>
            <a:ext cx="4104456" cy="3074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1042416" cy="50006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736" y="4941168"/>
            <a:ext cx="4214842" cy="11430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Конституциялық Кеңес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404664"/>
            <a:ext cx="4577732" cy="93667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Ата Заң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700808"/>
            <a:ext cx="9144000" cy="28083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5. Конституция баптарындағы заң нормаларының сақталуын, өзге заңдардың Конституцияға қайшы келмеуін қадағалайтын мемлекеттік орган 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4149080"/>
            <a:ext cx="4464496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Әлемдік дәстүрлі діни кофессия басшыларының съезі 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32656"/>
            <a:ext cx="6523658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Әлемдік қауымдастық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556792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1.2003, 2006, 2009 жылдары Астана қаласында елбасының басшылығымен кімдердің жиылысы өтті?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mages (14).jp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5051204" y="3429000"/>
            <a:ext cx="3802240" cy="2952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9101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2. “Көшпенділер” тарихи трилогиясының авторы </a:t>
            </a:r>
          </a:p>
          <a:p>
            <a:pPr>
              <a:buNone/>
            </a:pPr>
            <a:endParaRPr lang="kk-KZ" sz="3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kk-KZ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1680" y="4077072"/>
            <a:ext cx="2232248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ЕҚЫҰ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32656"/>
            <a:ext cx="6523658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Әлемдік қауымдастық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556792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 Елбасының халықаралық беделінің арқасында еліміз 2010 жылы қандай ұйымға басшылық етті?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ОБС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212976"/>
            <a:ext cx="3395658" cy="33843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4221088"/>
            <a:ext cx="2994696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2011 жылы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32656"/>
            <a:ext cx="6523658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Әлемдік қауымдастық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556792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 Ислам Конференциясы Ұйымының сыртқы істер министрлігі Кеңесіне қай жылы төрағалық етті?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4293096"/>
            <a:ext cx="3600400" cy="10715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ЮНЕСКО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6523658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Әлемдік қауымдастық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556792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Әлем халықтарының мәдениетін, салт-дәстүрін, тілін қолдау және қорғау бойынша қызмет атқаратын Біріккен Ұлттар Ұйымының органы 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Қазақ әдебиеті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910158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solidFill>
                  <a:srgbClr val="800000"/>
                </a:solidFill>
              </a:rPr>
              <a:t>    </a:t>
            </a: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5. Көп жылдар бойы “Балдырған” журналын басқарған жерлесіміз, балалар ақыны</a:t>
            </a:r>
          </a:p>
          <a:p>
            <a:pPr>
              <a:buNone/>
            </a:pPr>
            <a:endParaRPr lang="kk-KZ" sz="3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500034" y="5857892"/>
            <a:ext cx="92869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4293096"/>
            <a:ext cx="3096344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Нью-Йорк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332656"/>
            <a:ext cx="6523658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Әлемдік қауымдастық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556792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5.Біріккен Ұлттар Ұйымының штабы қай қалада орналасқан?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b="1" dirty="0">
              <a:solidFill>
                <a:srgbClr val="AC227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85926"/>
            <a:ext cx="214314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Балалық шағымның аспаны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143248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Тұлға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4429132"/>
            <a:ext cx="214314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Зиялы елбасы</a:t>
            </a:r>
            <a:endParaRPr lang="ru-RU" sz="2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1802" y="1785926"/>
            <a:ext cx="134302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10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00562" y="1785926"/>
            <a:ext cx="127159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20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857884" y="1785926"/>
            <a:ext cx="120015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30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768" y="1785926"/>
            <a:ext cx="11430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40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71802" y="3143248"/>
            <a:ext cx="135732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10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00562" y="3143248"/>
            <a:ext cx="128588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20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57884" y="3143248"/>
            <a:ext cx="121444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30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68" y="3143248"/>
            <a:ext cx="11430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40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71802" y="4429132"/>
            <a:ext cx="135732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10</a:t>
            </a:r>
            <a:endParaRPr lang="ru-RU" sz="2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12" action="ppaction://hlinksldjump"/>
          </p:cNvPr>
          <p:cNvSpPr/>
          <p:nvPr/>
        </p:nvSpPr>
        <p:spPr>
          <a:xfrm>
            <a:off x="4500562" y="4429132"/>
            <a:ext cx="128588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20</a:t>
            </a:r>
            <a:endParaRPr lang="ru-RU" sz="2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4429132"/>
            <a:ext cx="121444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30</a:t>
            </a:r>
            <a:endParaRPr lang="ru-RU" sz="2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143768" y="4429132"/>
            <a:ext cx="114300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40</a:t>
            </a:r>
            <a:endParaRPr lang="ru-RU" sz="24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 конец 19">
            <a:hlinkClick r:id="rId13" action="ppaction://hlinksldjump" highlightClick="1"/>
          </p:cNvPr>
          <p:cNvSpPr/>
          <p:nvPr/>
        </p:nvSpPr>
        <p:spPr>
          <a:xfrm>
            <a:off x="8215338" y="5786454"/>
            <a:ext cx="428628" cy="39949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500298" y="2071678"/>
            <a:ext cx="371477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плутократия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2428868"/>
            <a:ext cx="304800" cy="304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571736" y="3786190"/>
            <a:ext cx="357190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автократия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71736" y="5357826"/>
            <a:ext cx="364333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демократия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6" cstate="print"/>
          <a:stretch>
            <a:fillRect/>
          </a:stretch>
        </p:blipFill>
        <p:spPr>
          <a:xfrm>
            <a:off x="5715008" y="4143380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6" cstate="print"/>
          <a:stretch>
            <a:fillRect/>
          </a:stretch>
        </p:blipFill>
        <p:spPr>
          <a:xfrm>
            <a:off x="5715008" y="5572140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23528" y="0"/>
            <a:ext cx="85689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Грек тілінен аударғанда “халық билігі” деген мағына беретін сөз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3610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дицина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6000768"/>
            <a:ext cx="1042416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144000" cy="18722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10.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Елбасымыз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ұрсұлтан Әбішұлы қашан қай жерде дүниеге келді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3717032"/>
            <a:ext cx="7344816" cy="18722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1940  жылы  6  мамырда, Алматы облысы Қаскелең ауданы Шамалған ауылы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928694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645024"/>
            <a:ext cx="3059832" cy="129614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Отбасының тұңғышы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12776"/>
            <a:ext cx="914400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20.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Елбасы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отбасында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нешінші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бала?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596_4dfc66352a4fd03347072749fc4a897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2996952"/>
            <a:ext cx="4800390" cy="33843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357158" y="5857892"/>
            <a:ext cx="857256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3933056"/>
            <a:ext cx="2935228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Рүстем  Әбдірашев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12776"/>
            <a:ext cx="9144000" cy="18722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30.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Елбасы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түсірілген «Балалық шағымның аспаны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фильмінің режиссері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загруженное (13).jpg"/>
          <p:cNvPicPr>
            <a:picLocks noChangeAspect="1"/>
          </p:cNvPicPr>
          <p:nvPr/>
        </p:nvPicPr>
        <p:blipFill>
          <a:blip r:embed="rId4" cstate="print">
            <a:lum bright="-10000" contrast="10000"/>
          </a:blip>
          <a:stretch>
            <a:fillRect/>
          </a:stretch>
        </p:blipFill>
        <p:spPr>
          <a:xfrm>
            <a:off x="4211960" y="3573016"/>
            <a:ext cx="4608512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2474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6000768"/>
            <a:ext cx="714380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4077072"/>
            <a:ext cx="2808312" cy="10001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Нұрлан Әлімжанов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2736"/>
            <a:ext cx="914400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40.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«Балалық шағымның аспаны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фильмінде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елбасының жас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жігіт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бейнесін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сомдаған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актер,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әнші, сазгер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загруженное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3429000"/>
            <a:ext cx="4392488" cy="28803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857256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645024"/>
            <a:ext cx="3214710" cy="10801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Сара Алпысқызы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340768"/>
            <a:ext cx="9144000" cy="10801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10. Елбасының зайыбының есімін атаңыз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14 images.jpe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5076056" y="2636912"/>
            <a:ext cx="2568674" cy="37201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78581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996952"/>
            <a:ext cx="2808312" cy="259228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Үш қыз: Дариға, </a:t>
            </a:r>
            <a:r>
              <a:rPr lang="ru-RU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Динара, </a:t>
            </a:r>
            <a:r>
              <a:rPr lang="ru-RU" sz="3200" b="1" dirty="0" err="1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Әлия</a:t>
            </a:r>
            <a:r>
              <a:rPr lang="ru-RU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340768"/>
            <a:ext cx="9144000" cy="129614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20. Елбасы отбасында жұбайымен неше бала тәрбиелеп өсірді?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Нурик и семь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3068960"/>
            <a:ext cx="5040560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500034" y="6000768"/>
            <a:ext cx="785818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83768" y="3573016"/>
            <a:ext cx="2350614" cy="1152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Гольф </a:t>
            </a:r>
            <a:r>
              <a:rPr lang="ru-RU" sz="3200" b="1" dirty="0" err="1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ойыны</a:t>
            </a:r>
            <a:r>
              <a:rPr lang="ru-RU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412776"/>
            <a:ext cx="9144000" cy="144016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30. Елбасының бос уақытында айналысатын сүйікті спорт түрі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6000768"/>
            <a:ext cx="785818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4005064"/>
            <a:ext cx="3429024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www.akorda.kz</a:t>
            </a:r>
            <a:r>
              <a:rPr lang="en-US" sz="32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340768"/>
            <a:ext cx="9144000" cy="144016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3600" b="1" dirty="0" smtClean="0">
                <a:solidFill>
                  <a:srgbClr val="062C06"/>
                </a:solidFill>
                <a:latin typeface="Times New Roman" pitchFamily="18" charset="0"/>
                <a:cs typeface="Times New Roman" pitchFamily="18" charset="0"/>
              </a:rPr>
              <a:t>40. Елбасының Интернет желісіндегі ресми сайтының атауы қандай?</a:t>
            </a:r>
            <a:endParaRPr lang="ru-RU" sz="3600" b="1" dirty="0" smtClean="0">
              <a:solidFill>
                <a:srgbClr val="062C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596_a95c7fc02480c60a7b4cc76f87005827.jpg"/>
          <p:cNvPicPr>
            <a:picLocks noChangeAspect="1"/>
          </p:cNvPicPr>
          <p:nvPr/>
        </p:nvPicPr>
        <p:blipFill>
          <a:blip r:embed="rId5" cstate="print">
            <a:lum bright="-10000"/>
          </a:blip>
          <a:stretch>
            <a:fillRect/>
          </a:stretch>
        </p:blipFill>
        <p:spPr>
          <a:xfrm>
            <a:off x="4067944" y="2996952"/>
            <a:ext cx="4829175" cy="3209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5" name="Управляющая кнопка: в начало 4">
            <a:hlinkClick r:id="rId3" action="ppaction://hlinksldjump" highlightClick="1"/>
          </p:cNvPr>
          <p:cNvSpPr/>
          <p:nvPr/>
        </p:nvSpPr>
        <p:spPr>
          <a:xfrm>
            <a:off x="357158" y="5929330"/>
            <a:ext cx="857256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6" y="4005064"/>
            <a:ext cx="4286280" cy="2016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Экономика </a:t>
            </a:r>
            <a:r>
              <a:rPr lang="ru-RU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ғылымдарының докторы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1412776"/>
            <a:ext cx="9144000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Нұрсұлтан Әбішұлының ғылыми атағы қандай?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929330"/>
            <a:ext cx="785818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1412776"/>
            <a:ext cx="9144000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Елбасының ана тілімізге байланысты айтылған қанатты сөздерінен мысал келтіріңіз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500298" y="2071678"/>
            <a:ext cx="378621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Жалайыр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22553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Қазақтан шыққан тұңғыш грек-рим (француз) күресінің шебері, әлем чемпионы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15008" y="2357430"/>
            <a:ext cx="304800" cy="304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500298" y="3643314"/>
            <a:ext cx="378621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Адай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298" y="5286388"/>
            <a:ext cx="378621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Шапырашты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96136" y="3933056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96136" y="5517232"/>
            <a:ext cx="304800" cy="3048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79512" y="332656"/>
            <a:ext cx="87129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4 .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шыққан руы қандай?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5857892"/>
            <a:ext cx="71438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1268760"/>
            <a:ext cx="9144000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Елбасының бастамасымен қазақ жастарына әлемдегі беделді оқу орындарында білім алуға мүмкіндік беретін жобаның атауы қандай? 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4149080"/>
            <a:ext cx="3312368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«БОЛАШАҚ» </a:t>
            </a:r>
          </a:p>
        </p:txBody>
      </p:sp>
      <p:pic>
        <p:nvPicPr>
          <p:cNvPr id="7" name="Рисунок 6" descr="images (1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4077072"/>
            <a:ext cx="3326770" cy="151216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AC2274"/>
                </a:solidFill>
                <a:latin typeface="Times New Roman" pitchFamily="18" charset="0"/>
                <a:cs typeface="Times New Roman" pitchFamily="18" charset="0"/>
              </a:rPr>
              <a:t>ІІІ тур “Тұңғын президент”</a:t>
            </a:r>
            <a:endParaRPr lang="ru-RU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428596" y="6072206"/>
            <a:ext cx="714380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1412776"/>
            <a:ext cx="9144000" cy="25202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0. </a:t>
            </a:r>
            <a:r>
              <a:rPr lang="kk-KZ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Оқу-білімде үлкен жетістіктерге жеткен аса талантты оқушыларға тағайындалатын президент атындағы сыйлықты атаңыз 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7584" y="4221088"/>
            <a:ext cx="3312368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«ДАРЫН» </a:t>
            </a:r>
          </a:p>
        </p:txBody>
      </p:sp>
      <p:pic>
        <p:nvPicPr>
          <p:cNvPr id="7" name="Рисунок 6" descr="загруженное (18).jpg"/>
          <p:cNvPicPr>
            <a:picLocks noChangeAspect="1"/>
          </p:cNvPicPr>
          <p:nvPr/>
        </p:nvPicPr>
        <p:blipFill>
          <a:blip r:embed="rId4" cstate="print">
            <a:lum bright="-20000" contrast="10000"/>
          </a:blip>
          <a:stretch>
            <a:fillRect/>
          </a:stretch>
        </p:blipFill>
        <p:spPr>
          <a:xfrm>
            <a:off x="5004048" y="4149080"/>
            <a:ext cx="3200400" cy="1428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2627784" y="4077072"/>
            <a:ext cx="378621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саммит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5373216"/>
            <a:ext cx="371477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форум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15328" cy="142876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елінің дарынды күйшісі, “Кісенашқан”, “Көбікшашқан”, “Кішкентай” күйлерінің авторы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940152" y="4293096"/>
            <a:ext cx="304800" cy="3048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627784" y="2636912"/>
            <a:ext cx="378621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съезд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940152" y="2852936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6000760" y="5572140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8964488" cy="2276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Елбасының бастамасымен үстіміздегі жылы қаламызда өткен Қазақстан мен Ресейдің арасындағы өңіраралық жиылыстың ресми атауы қандай?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123728" y="2492896"/>
            <a:ext cx="45051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“Мыңжылдық адамы”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15328" cy="12858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“Мыңжылдық Адамы” атағы берілген ұлы қолбасшы, жиһангер, империя әміршісін атаңыздар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6084168" y="2708920"/>
            <a:ext cx="304800" cy="304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195736" y="3933056"/>
            <a:ext cx="450458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“Ғасыр адамы”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6" y="5229200"/>
            <a:ext cx="45051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“Жыл адамы”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6156176" y="4293096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6228184" y="5517232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8964488" cy="2276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Орыс биографиялық қоғамының шешімімен үстіміздегі жылы елбасыға қандай құрметті атақ берілді? 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857488" y="2071678"/>
            <a:ext cx="342902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25 қараша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false.wav">
            <a:hlinkClick r:id="" action="ppaction://media"/>
          </p:cNvPr>
          <p:cNvPicPr>
            <a:picLocks noGrp="1" noRot="1" noChangeAspect="1"/>
          </p:cNvPicPr>
          <p:nvPr>
            <p:ph sz="quarter" idx="1"/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2357430"/>
            <a:ext cx="304800" cy="304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928926" y="3571876"/>
            <a:ext cx="335758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28 қазан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28926" y="5143512"/>
            <a:ext cx="335758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С) 2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қыркүйек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false.wav">
            <a:hlinkClick r:id="" action="ppaction://media"/>
          </p:cNvPr>
          <p:cNvPicPr>
            <a:picLocks noRot="1" noChangeAspect="1"/>
          </p:cNvPicPr>
          <p:nvPr>
            <a:wavAudioFile r:embed="rId1" name="false.wav"/>
          </p:nvPr>
        </p:nvPicPr>
        <p:blipFill>
          <a:blip r:embed="rId5" cstate="print"/>
          <a:stretch>
            <a:fillRect/>
          </a:stretch>
        </p:blipFill>
        <p:spPr>
          <a:xfrm>
            <a:off x="5857884" y="3857628"/>
            <a:ext cx="304800" cy="304800"/>
          </a:xfrm>
          <a:prstGeom prst="rect">
            <a:avLst/>
          </a:prstGeom>
        </p:spPr>
      </p:pic>
      <p:pic>
        <p:nvPicPr>
          <p:cNvPr id="9" name="UGADAL.WAV">
            <a:hlinkClick r:id="" action="ppaction://media"/>
          </p:cNvPr>
          <p:cNvPicPr>
            <a:picLocks noRot="1" noChangeAspect="1"/>
          </p:cNvPicPr>
          <p:nvPr>
            <a:wavAudioFile r:embed="rId2" name="UGADAL.WAV"/>
          </p:nvPr>
        </p:nvPicPr>
        <p:blipFill>
          <a:blip r:embed="rId5" cstate="print"/>
          <a:stretch>
            <a:fillRect/>
          </a:stretch>
        </p:blipFill>
        <p:spPr>
          <a:xfrm>
            <a:off x="5786446" y="5357826"/>
            <a:ext cx="304800" cy="3048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Республикасында Тілдер Күні мерекесі қашан тойланады?</a:t>
            </a:r>
            <a:endParaRPr lang="ru-RU" sz="4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8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sz="2400" b="1" dirty="0" smtClean="0">
            <a:solidFill>
              <a:srgbClr val="000099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1545</TotalTime>
  <Words>1475</Words>
  <Application>Microsoft Office PowerPoint</Application>
  <PresentationFormat>Экран (4:3)</PresentationFormat>
  <Paragraphs>287</Paragraphs>
  <Slides>61</Slides>
  <Notes>0</Notes>
  <HiddenSlides>0</HiddenSlides>
  <MMClips>46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2" baseType="lpstr">
      <vt:lpstr>Справедливость</vt:lpstr>
      <vt:lpstr>  Полиглот  </vt:lpstr>
      <vt:lpstr>Полиглот</vt:lpstr>
      <vt:lpstr>Слайд 3</vt:lpstr>
      <vt:lpstr>Слайд 4</vt:lpstr>
      <vt:lpstr>Слайд 5</vt:lpstr>
      <vt:lpstr>4 сұрақ. Қазақтан шыққан тұңғыш грек-рим (француз) күресінің шебері, әлем чемпионы</vt:lpstr>
      <vt:lpstr>5 сұрақ. Қазақ елінің дарынды күйшісі, “Кісенашқан”, “Көбікшашқан”, “Кішкентай” күйлерінің авторы</vt:lpstr>
      <vt:lpstr> 6 сұрақ. “Мыңжылдық Адамы” атағы берілген ұлы қолбасшы, жиһангер, империя әміршісін атаңыздар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Тәуелсіз Қазақстан  </vt:lpstr>
      <vt:lpstr>Тәуелсіз Қазақстан </vt:lpstr>
      <vt:lpstr>Тәуелсіз Қазақстан  </vt:lpstr>
      <vt:lpstr>Слайд 23</vt:lpstr>
      <vt:lpstr>Слайд 24</vt:lpstr>
      <vt:lpstr>Математика</vt:lpstr>
      <vt:lpstr>Математика</vt:lpstr>
      <vt:lpstr>Математика</vt:lpstr>
      <vt:lpstr>Математика</vt:lpstr>
      <vt:lpstr>Биология</vt:lpstr>
      <vt:lpstr>Биология</vt:lpstr>
      <vt:lpstr>Биология</vt:lpstr>
      <vt:lpstr>Биология</vt:lpstr>
      <vt:lpstr>Биология</vt:lpstr>
      <vt:lpstr>Слайд 34</vt:lpstr>
      <vt:lpstr>Қазақ тілі</vt:lpstr>
      <vt:lpstr>Қазақ тілі</vt:lpstr>
      <vt:lpstr>Қазақ тілі</vt:lpstr>
      <vt:lpstr>Қазақ тілі</vt:lpstr>
      <vt:lpstr>География</vt:lpstr>
      <vt:lpstr>География</vt:lpstr>
      <vt:lpstr>География</vt:lpstr>
      <vt:lpstr>География</vt:lpstr>
      <vt:lpstr>География</vt:lpstr>
      <vt:lpstr>Қазақ әдебиеті</vt:lpstr>
      <vt:lpstr>Қазақ әдебиеті</vt:lpstr>
      <vt:lpstr>Қазақ әдебиеті</vt:lpstr>
      <vt:lpstr>Қазақ әдебиеті</vt:lpstr>
      <vt:lpstr>Қазақ әдебиеті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  <vt:lpstr>ІІІ тур “Тұңғын президент”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ғасыр көшбасшысы  зияткерлік сайысы</dc:title>
  <dc:creator>Pati Utegenovna</dc:creator>
  <cp:lastModifiedBy>Admin</cp:lastModifiedBy>
  <cp:revision>134</cp:revision>
  <dcterms:modified xsi:type="dcterms:W3CDTF">2021-09-23T08:10:30Z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847267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