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9" r:id="rId4"/>
    <p:sldId id="261" r:id="rId5"/>
    <p:sldId id="260" r:id="rId6"/>
    <p:sldId id="262" r:id="rId7"/>
    <p:sldId id="25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3921" y="2129984"/>
            <a:ext cx="10364160" cy="14703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9761" y="3885528"/>
            <a:ext cx="8534399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72" indent="0" algn="ctr">
              <a:buNone/>
              <a:defRPr/>
            </a:lvl2pPr>
            <a:lvl3pPr marL="829544" indent="0" algn="ctr">
              <a:buNone/>
              <a:defRPr/>
            </a:lvl3pPr>
            <a:lvl4pPr marL="1244316" indent="0" algn="ctr">
              <a:buNone/>
              <a:defRPr/>
            </a:lvl4pPr>
            <a:lvl5pPr marL="1659087" indent="0" algn="ctr">
              <a:buNone/>
              <a:defRPr/>
            </a:lvl5pPr>
            <a:lvl6pPr marL="2073859" indent="0" algn="ctr">
              <a:buNone/>
              <a:defRPr/>
            </a:lvl6pPr>
            <a:lvl7pPr marL="2488631" indent="0" algn="ctr">
              <a:buNone/>
              <a:defRPr/>
            </a:lvl7pPr>
            <a:lvl8pPr marL="2903403" indent="0" algn="ctr">
              <a:buNone/>
              <a:defRPr/>
            </a:lvl8pPr>
            <a:lvl9pPr marL="3318175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574CB-52D6-4F67-8594-31E0BB9956DC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F5567-50C5-4689-8EC7-2656C48C7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5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574CB-52D6-4F67-8594-31E0BB9956DC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F5567-50C5-4689-8EC7-2656C48C7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375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3921" y="273629"/>
            <a:ext cx="2741760" cy="585421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8641" y="273629"/>
            <a:ext cx="8040960" cy="585421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574CB-52D6-4F67-8594-31E0BB9956DC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F5567-50C5-4689-8EC7-2656C48C7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06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574CB-52D6-4F67-8594-31E0BB9956DC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F5567-50C5-4689-8EC7-2656C48C7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181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840" y="4406863"/>
            <a:ext cx="10362241" cy="1362383"/>
          </a:xfrm>
        </p:spPr>
        <p:txBody>
          <a:bodyPr anchor="t"/>
          <a:lstStyle>
            <a:lvl1pPr algn="l">
              <a:defRPr sz="3629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840" y="2906225"/>
            <a:ext cx="10362241" cy="1500638"/>
          </a:xfrm>
        </p:spPr>
        <p:txBody>
          <a:bodyPr anchor="b"/>
          <a:lstStyle>
            <a:lvl1pPr marL="0" indent="0">
              <a:buNone/>
              <a:defRPr sz="1814"/>
            </a:lvl1pPr>
            <a:lvl2pPr marL="414772" indent="0">
              <a:buNone/>
              <a:defRPr sz="1633"/>
            </a:lvl2pPr>
            <a:lvl3pPr marL="829544" indent="0">
              <a:buNone/>
              <a:defRPr sz="1452"/>
            </a:lvl3pPr>
            <a:lvl4pPr marL="1244316" indent="0">
              <a:buNone/>
              <a:defRPr sz="1270"/>
            </a:lvl4pPr>
            <a:lvl5pPr marL="1659087" indent="0">
              <a:buNone/>
              <a:defRPr sz="1270"/>
            </a:lvl5pPr>
            <a:lvl6pPr marL="2073859" indent="0">
              <a:buNone/>
              <a:defRPr sz="1270"/>
            </a:lvl6pPr>
            <a:lvl7pPr marL="2488631" indent="0">
              <a:buNone/>
              <a:defRPr sz="1270"/>
            </a:lvl7pPr>
            <a:lvl8pPr marL="2903403" indent="0">
              <a:buNone/>
              <a:defRPr sz="1270"/>
            </a:lvl8pPr>
            <a:lvl9pPr marL="3318175" indent="0">
              <a:buNone/>
              <a:defRPr sz="12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574CB-52D6-4F67-8594-31E0BB9956DC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F5567-50C5-4689-8EC7-2656C48C7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688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8641" y="1604329"/>
            <a:ext cx="5391360" cy="4523515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4321" y="1604329"/>
            <a:ext cx="5391360" cy="4523515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574CB-52D6-4F67-8594-31E0BB9956DC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F5567-50C5-4689-8EC7-2656C48C7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599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0560" y="275070"/>
            <a:ext cx="10972801" cy="114203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0560" y="1535201"/>
            <a:ext cx="5385601" cy="639427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0560" y="2174628"/>
            <a:ext cx="5385601" cy="3951775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452"/>
            </a:lvl4pPr>
            <a:lvl5pPr>
              <a:defRPr sz="1452"/>
            </a:lvl5pPr>
            <a:lvl6pPr>
              <a:defRPr sz="1452"/>
            </a:lvl6pPr>
            <a:lvl7pPr>
              <a:defRPr sz="1452"/>
            </a:lvl7pPr>
            <a:lvl8pPr>
              <a:defRPr sz="1452"/>
            </a:lvl8pPr>
            <a:lvl9pPr>
              <a:defRPr sz="145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920" y="1535201"/>
            <a:ext cx="5389441" cy="639427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920" y="2174628"/>
            <a:ext cx="5389441" cy="3951775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452"/>
            </a:lvl4pPr>
            <a:lvl5pPr>
              <a:defRPr sz="1452"/>
            </a:lvl5pPr>
            <a:lvl6pPr>
              <a:defRPr sz="1452"/>
            </a:lvl6pPr>
            <a:lvl7pPr>
              <a:defRPr sz="1452"/>
            </a:lvl7pPr>
            <a:lvl8pPr>
              <a:defRPr sz="1452"/>
            </a:lvl8pPr>
            <a:lvl9pPr>
              <a:defRPr sz="145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574CB-52D6-4F67-8594-31E0BB9956DC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F5567-50C5-4689-8EC7-2656C48C7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330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574CB-52D6-4F67-8594-31E0BB9956DC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F5567-50C5-4689-8EC7-2656C48C7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897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574CB-52D6-4F67-8594-31E0BB9956DC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F5567-50C5-4689-8EC7-2656C48C7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43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0560" y="273629"/>
            <a:ext cx="4010881" cy="1160762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7361" y="273629"/>
            <a:ext cx="6816000" cy="5852774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0560" y="1434391"/>
            <a:ext cx="4010881" cy="4692013"/>
          </a:xfrm>
        </p:spPr>
        <p:txBody>
          <a:bodyPr/>
          <a:lstStyle>
            <a:lvl1pPr marL="0" indent="0">
              <a:buNone/>
              <a:defRPr sz="1270"/>
            </a:lvl1pPr>
            <a:lvl2pPr marL="414772" indent="0">
              <a:buNone/>
              <a:defRPr sz="1089"/>
            </a:lvl2pPr>
            <a:lvl3pPr marL="829544" indent="0">
              <a:buNone/>
              <a:defRPr sz="907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  <a:lvl6pPr marL="2073859" indent="0">
              <a:buNone/>
              <a:defRPr sz="816"/>
            </a:lvl6pPr>
            <a:lvl7pPr marL="2488631" indent="0">
              <a:buNone/>
              <a:defRPr sz="816"/>
            </a:lvl7pPr>
            <a:lvl8pPr marL="2903403" indent="0">
              <a:buNone/>
              <a:defRPr sz="816"/>
            </a:lvl8pPr>
            <a:lvl9pPr marL="3318175" indent="0">
              <a:buNone/>
              <a:defRPr sz="81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574CB-52D6-4F67-8594-31E0BB9956DC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F5567-50C5-4689-8EC7-2656C48C7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158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0401" y="4800025"/>
            <a:ext cx="7315200" cy="567420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90401" y="612065"/>
            <a:ext cx="7315200" cy="411595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90401" y="5367444"/>
            <a:ext cx="7315200" cy="805044"/>
          </a:xfrm>
        </p:spPr>
        <p:txBody>
          <a:bodyPr/>
          <a:lstStyle>
            <a:lvl1pPr marL="0" indent="0">
              <a:buNone/>
              <a:defRPr sz="1270"/>
            </a:lvl1pPr>
            <a:lvl2pPr marL="414772" indent="0">
              <a:buNone/>
              <a:defRPr sz="1089"/>
            </a:lvl2pPr>
            <a:lvl3pPr marL="829544" indent="0">
              <a:buNone/>
              <a:defRPr sz="907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  <a:lvl6pPr marL="2073859" indent="0">
              <a:buNone/>
              <a:defRPr sz="816"/>
            </a:lvl6pPr>
            <a:lvl7pPr marL="2488631" indent="0">
              <a:buNone/>
              <a:defRPr sz="816"/>
            </a:lvl7pPr>
            <a:lvl8pPr marL="2903403" indent="0">
              <a:buNone/>
              <a:defRPr sz="816"/>
            </a:lvl8pPr>
            <a:lvl9pPr marL="3318175" indent="0">
              <a:buNone/>
              <a:defRPr sz="81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574CB-52D6-4F67-8594-31E0BB9956DC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F5567-50C5-4689-8EC7-2656C48C7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459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08641" y="273629"/>
            <a:ext cx="10967040" cy="1142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8641" y="1604329"/>
            <a:ext cx="10967040" cy="4523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Четвертый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08641" y="6247376"/>
            <a:ext cx="2835839" cy="4694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 sz="127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C62574CB-52D6-4F67-8594-31E0BB9956DC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4170240" y="6247376"/>
            <a:ext cx="3861121" cy="4694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Font typeface="Times New Roman" pitchFamily="16" charset="0"/>
              <a:buNone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 sz="127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741761" y="6247376"/>
            <a:ext cx="2835839" cy="4694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defRPr sz="127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9D6F5567-50C5-4689-8EC7-2656C48C7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01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07571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992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571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992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07571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992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07571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992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07571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992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2281245" indent="-207386" algn="ctr" defTabSz="407571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92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2696017" indent="-207386" algn="ctr" defTabSz="407571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92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3110789" indent="-207386" algn="ctr" defTabSz="407571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92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3525561" indent="-207386" algn="ctr" defTabSz="407571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92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11079" indent="-311079" algn="l" defTabSz="407571" rtl="0" eaLnBrk="1" fontAlgn="base" hangingPunct="1">
        <a:lnSpc>
          <a:spcPct val="93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8" charset="0"/>
        <a:buChar char="•"/>
        <a:defRPr sz="2903">
          <a:solidFill>
            <a:srgbClr val="000000"/>
          </a:solidFill>
          <a:latin typeface="+mn-lt"/>
          <a:ea typeface="+mn-ea"/>
          <a:cs typeface="+mn-cs"/>
        </a:defRPr>
      </a:lvl1pPr>
      <a:lvl2pPr marL="674004" indent="-259232" algn="l" defTabSz="407571" rtl="0" eaLnBrk="1" fontAlgn="base" hangingPunct="1">
        <a:lnSpc>
          <a:spcPct val="93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8" charset="0"/>
        <a:buChar char="–"/>
        <a:defRPr sz="2540">
          <a:solidFill>
            <a:srgbClr val="000000"/>
          </a:solidFill>
          <a:latin typeface="+mn-lt"/>
          <a:ea typeface="+mn-ea"/>
          <a:cs typeface="+mn-cs"/>
        </a:defRPr>
      </a:lvl2pPr>
      <a:lvl3pPr marL="1036930" indent="-207386" algn="l" defTabSz="407571" rtl="0" eaLnBrk="1" fontAlgn="base" hangingPunct="1">
        <a:lnSpc>
          <a:spcPct val="93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8" charset="0"/>
        <a:buChar char="•"/>
        <a:defRPr sz="2177">
          <a:solidFill>
            <a:srgbClr val="000000"/>
          </a:solidFill>
          <a:latin typeface="+mn-lt"/>
          <a:ea typeface="+mn-ea"/>
          <a:cs typeface="+mn-cs"/>
        </a:defRPr>
      </a:lvl3pPr>
      <a:lvl4pPr marL="1451701" indent="-207386" algn="l" defTabSz="407571" rtl="0" eaLnBrk="1" fontAlgn="base" hangingPunct="1">
        <a:lnSpc>
          <a:spcPct val="93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8" charset="0"/>
        <a:buChar char="–"/>
        <a:defRPr sz="1814">
          <a:solidFill>
            <a:srgbClr val="000000"/>
          </a:solidFill>
          <a:latin typeface="+mn-lt"/>
          <a:ea typeface="+mn-ea"/>
          <a:cs typeface="+mn-cs"/>
        </a:defRPr>
      </a:lvl4pPr>
      <a:lvl5pPr marL="1866473" indent="-207386" algn="l" defTabSz="407571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buChar char="»"/>
        <a:defRPr sz="1814">
          <a:solidFill>
            <a:srgbClr val="000000"/>
          </a:solidFill>
          <a:latin typeface="+mn-lt"/>
          <a:ea typeface="+mn-ea"/>
          <a:cs typeface="+mn-cs"/>
        </a:defRPr>
      </a:lvl5pPr>
      <a:lvl6pPr marL="2281245" indent="-207386" algn="l" defTabSz="407571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14">
          <a:solidFill>
            <a:srgbClr val="000000"/>
          </a:solidFill>
          <a:latin typeface="+mn-lt"/>
          <a:ea typeface="+mn-ea"/>
          <a:cs typeface="+mn-cs"/>
        </a:defRPr>
      </a:lvl6pPr>
      <a:lvl7pPr marL="2696017" indent="-207386" algn="l" defTabSz="407571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14">
          <a:solidFill>
            <a:srgbClr val="000000"/>
          </a:solidFill>
          <a:latin typeface="+mn-lt"/>
          <a:ea typeface="+mn-ea"/>
          <a:cs typeface="+mn-cs"/>
        </a:defRPr>
      </a:lvl7pPr>
      <a:lvl8pPr marL="3110789" indent="-207386" algn="l" defTabSz="407571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14">
          <a:solidFill>
            <a:srgbClr val="000000"/>
          </a:solidFill>
          <a:latin typeface="+mn-lt"/>
          <a:ea typeface="+mn-ea"/>
          <a:cs typeface="+mn-cs"/>
        </a:defRPr>
      </a:lvl8pPr>
      <a:lvl9pPr marL="3525561" indent="-207386" algn="l" defTabSz="407571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14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15192" y="2939262"/>
            <a:ext cx="10967040" cy="1142040"/>
          </a:xfrm>
        </p:spPr>
        <p:txBody>
          <a:bodyPr/>
          <a:lstStyle/>
          <a:p>
            <a:r>
              <a:rPr lang="ru-RU" sz="5400" b="1" dirty="0">
                <a:solidFill>
                  <a:srgbClr val="FF0000"/>
                </a:solidFill>
              </a:rPr>
              <a:t>«Когда я вырасту</a:t>
            </a:r>
            <a:r>
              <a:rPr lang="ru-RU" sz="5400" b="1" dirty="0" smtClean="0">
                <a:solidFill>
                  <a:srgbClr val="FF0000"/>
                </a:solidFill>
              </a:rPr>
              <a:t>»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5" name="AutoShape 4" descr="https://imgp.golos.io/0x0/http:/fantik47.rusedu.net/gallery/3117/0_ae160_647b17eb.png"/>
          <p:cNvSpPr>
            <a:spLocks noChangeAspect="1" noChangeArrowheads="1"/>
          </p:cNvSpPr>
          <p:nvPr/>
        </p:nvSpPr>
        <p:spPr bwMode="auto">
          <a:xfrm>
            <a:off x="4561942" y="3944203"/>
            <a:ext cx="1743323" cy="1743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ÐÐ°ÑÑÐ¸Ð½ÐºÐ¸ Ð¿Ð¾ Ð·Ð°Ð¿ÑÐ¾ÑÑ Ð´ÑÐ¼Ð°ÑÑÐ¸Ð¹ ÑÐµÐ»Ð¾Ð²ÐµÐ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270" y="1695130"/>
            <a:ext cx="2681913" cy="4498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63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14880" y="1297471"/>
            <a:ext cx="10364160" cy="1470394"/>
          </a:xfrm>
        </p:spPr>
        <p:txBody>
          <a:bodyPr/>
          <a:lstStyle/>
          <a:p>
            <a:r>
              <a:rPr lang="ru-RU" b="1" i="1" dirty="0">
                <a:solidFill>
                  <a:srgbClr val="7030A0"/>
                </a:solidFill>
              </a:rPr>
              <a:t>Сбор идей- презентация о будущей профессии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914880" y="3626221"/>
            <a:ext cx="8534399" cy="1752664"/>
          </a:xfrm>
        </p:spPr>
        <p:txBody>
          <a:bodyPr/>
          <a:lstStyle/>
          <a:p>
            <a:pPr algn="l"/>
            <a:r>
              <a:rPr lang="ru-RU" u="sng" dirty="0" smtClean="0"/>
              <a:t>Цели урока:</a:t>
            </a:r>
          </a:p>
          <a:p>
            <a:pPr algn="l"/>
            <a:r>
              <a:rPr lang="ru-RU" dirty="0"/>
              <a:t>Отвечать на вопросы,</a:t>
            </a:r>
          </a:p>
          <a:p>
            <a:pPr algn="l"/>
            <a:r>
              <a:rPr lang="ru-RU" dirty="0"/>
              <a:t>Определять ключевые моменты,</a:t>
            </a:r>
          </a:p>
          <a:p>
            <a:pPr algn="l"/>
            <a:r>
              <a:rPr lang="ru-RU" dirty="0"/>
              <a:t>Определять жанр текста.</a:t>
            </a:r>
          </a:p>
        </p:txBody>
      </p:sp>
    </p:spTree>
    <p:extLst>
      <p:ext uri="{BB962C8B-B14F-4D97-AF65-F5344CB8AC3E}">
        <p14:creationId xmlns:p14="http://schemas.microsoft.com/office/powerpoint/2010/main" val="651945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641" y="273629"/>
            <a:ext cx="10967040" cy="995613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ru-RU" b="1" dirty="0" smtClean="0">
                <a:solidFill>
                  <a:srgbClr val="FF0000"/>
                </a:solidFill>
              </a:rPr>
              <a:t>«</a:t>
            </a:r>
            <a:r>
              <a:rPr lang="ru-RU" b="1" dirty="0">
                <a:solidFill>
                  <a:srgbClr val="FF0000"/>
                </a:solidFill>
              </a:rPr>
              <a:t>Угадай профессию</a:t>
            </a:r>
            <a:r>
              <a:rPr lang="ru-RU" b="1" dirty="0" smtClean="0">
                <a:solidFill>
                  <a:srgbClr val="FF0000"/>
                </a:solidFill>
              </a:rPr>
              <a:t>»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641" y="1269243"/>
            <a:ext cx="10967040" cy="4858602"/>
          </a:xfrm>
        </p:spPr>
        <p:txBody>
          <a:bodyPr/>
          <a:lstStyle/>
          <a:p>
            <a:r>
              <a:rPr lang="ru-RU" dirty="0"/>
              <a:t>Кто обучает школьников основам разных наук? </a:t>
            </a:r>
          </a:p>
          <a:p>
            <a:r>
              <a:rPr lang="ru-RU" dirty="0" smtClean="0"/>
              <a:t>Кто </a:t>
            </a:r>
            <a:r>
              <a:rPr lang="ru-RU" dirty="0"/>
              <a:t>главный на корабле? 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/>
              <a:t>Кто помогает сохранить здоровье домашним животным? </a:t>
            </a:r>
            <a:endParaRPr lang="en-US" dirty="0" smtClean="0"/>
          </a:p>
          <a:p>
            <a:r>
              <a:rPr lang="ru-RU" dirty="0" smtClean="0"/>
              <a:t>Кто </a:t>
            </a:r>
            <a:r>
              <a:rPr lang="ru-RU" dirty="0"/>
              <a:t>главный человек в лесу? 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/>
              <a:t>Кто сочиняет музыку? 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/>
              <a:t>Кто исполняет сочинения (произведения) композитора? </a:t>
            </a:r>
            <a:endParaRPr lang="en-US" dirty="0" smtClean="0"/>
          </a:p>
          <a:p>
            <a:r>
              <a:rPr lang="ru-RU" dirty="0" smtClean="0"/>
              <a:t>Кто </a:t>
            </a:r>
            <a:r>
              <a:rPr lang="ru-RU" dirty="0"/>
              <a:t>управляет самолетом: поднимает его в воздух, ведет по нужному курсу, приземляет на аэродроме</a:t>
            </a:r>
            <a:r>
              <a:rPr lang="ru-RU" dirty="0" smtClean="0"/>
              <a:t>?</a:t>
            </a:r>
            <a:endParaRPr lang="en-US" dirty="0" smtClean="0"/>
          </a:p>
          <a:p>
            <a:r>
              <a:rPr lang="ru-RU" dirty="0" smtClean="0"/>
              <a:t> Кто </a:t>
            </a:r>
            <a:r>
              <a:rPr lang="ru-RU" dirty="0"/>
              <a:t>пишет книги?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5319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4176" y="655766"/>
            <a:ext cx="10967040" cy="1142040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 smtClean="0">
                <a:solidFill>
                  <a:srgbClr val="FF0000"/>
                </a:solidFill>
              </a:rPr>
              <a:t>тветьте на вопросы по тексту: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641" y="2129051"/>
            <a:ext cx="10967040" cy="3998793"/>
          </a:xfrm>
        </p:spPr>
        <p:txBody>
          <a:bodyPr/>
          <a:lstStyle/>
          <a:p>
            <a:r>
              <a:rPr lang="ru-RU" dirty="0"/>
              <a:t>Почему их всех называли Великими мастерами?</a:t>
            </a:r>
          </a:p>
          <a:p>
            <a:r>
              <a:rPr lang="ru-RU" dirty="0"/>
              <a:t>Как вы думаете, какая профессия является самой творческой?</a:t>
            </a:r>
          </a:p>
          <a:p>
            <a:r>
              <a:rPr lang="ru-RU" dirty="0"/>
              <a:t>Назовите самую необыкновенную профессию.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7145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641" y="273629"/>
            <a:ext cx="10967040" cy="681714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2540" y="955343"/>
            <a:ext cx="10967040" cy="4523515"/>
          </a:xfrm>
        </p:spPr>
        <p:txBody>
          <a:bodyPr/>
          <a:lstStyle/>
          <a:p>
            <a:r>
              <a:rPr lang="ru-RU" b="1" dirty="0" smtClean="0"/>
              <a:t>Задание </a:t>
            </a:r>
            <a:r>
              <a:rPr lang="ru-RU" b="1" dirty="0"/>
              <a:t>1.</a:t>
            </a:r>
            <a:r>
              <a:rPr lang="ru-RU" dirty="0"/>
              <a:t> Определите жанр текста</a:t>
            </a:r>
          </a:p>
          <a:p>
            <a:r>
              <a:rPr lang="ru-RU" dirty="0"/>
              <a:t>А) рассказ</a:t>
            </a:r>
          </a:p>
          <a:p>
            <a:r>
              <a:rPr lang="ru-RU" dirty="0"/>
              <a:t>В) стихотворение</a:t>
            </a:r>
          </a:p>
          <a:p>
            <a:r>
              <a:rPr lang="ru-RU" dirty="0"/>
              <a:t>С) сказка</a:t>
            </a:r>
          </a:p>
          <a:p>
            <a:r>
              <a:rPr lang="ru-RU" dirty="0"/>
              <a:t>Д) пословица</a:t>
            </a:r>
          </a:p>
          <a:p>
            <a:r>
              <a:rPr lang="ru-RU" b="1" dirty="0"/>
              <a:t>Задание 2.</a:t>
            </a:r>
            <a:r>
              <a:rPr lang="ru-RU" dirty="0"/>
              <a:t> Определите тему и основную мысль текста.</a:t>
            </a:r>
          </a:p>
          <a:p>
            <a:r>
              <a:rPr lang="ru-RU" b="1" dirty="0" smtClean="0"/>
              <a:t>Задание </a:t>
            </a:r>
            <a:r>
              <a:rPr lang="ru-RU" b="1" dirty="0"/>
              <a:t>3. </a:t>
            </a:r>
            <a:r>
              <a:rPr lang="ru-RU" dirty="0"/>
              <a:t>Подчеркните ключевые слова в тексте.</a:t>
            </a:r>
          </a:p>
          <a:p>
            <a:r>
              <a:rPr lang="ru-RU" b="1" dirty="0"/>
              <a:t>Задание 4. </a:t>
            </a:r>
            <a:r>
              <a:rPr lang="ru-RU" dirty="0"/>
              <a:t>Составьте 2 объясняющих вопроса по тексту.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4489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Рефлексия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9709" y="2082000"/>
            <a:ext cx="10967040" cy="4523515"/>
          </a:xfrm>
        </p:spPr>
        <p:txBody>
          <a:bodyPr/>
          <a:lstStyle/>
          <a:p>
            <a:r>
              <a:rPr lang="ru-RU" dirty="0"/>
              <a:t>Что вы узнали на уроке?</a:t>
            </a:r>
          </a:p>
          <a:p>
            <a:r>
              <a:rPr lang="ru-RU" dirty="0"/>
              <a:t>Что вам больше всего понравилось?</a:t>
            </a:r>
          </a:p>
          <a:p>
            <a:r>
              <a:rPr lang="ru-RU" dirty="0"/>
              <a:t>Что вы хотели узнать?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115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2289" y="928722"/>
            <a:ext cx="10967040" cy="1142040"/>
          </a:xfrm>
        </p:spPr>
        <p:txBody>
          <a:bodyPr/>
          <a:lstStyle/>
          <a:p>
            <a:r>
              <a:rPr lang="ru-RU" b="1" i="1" dirty="0">
                <a:solidFill>
                  <a:srgbClr val="FF0000"/>
                </a:solidFill>
              </a:rPr>
              <a:t>ФО по дескрипторам</a:t>
            </a:r>
            <a:r>
              <a:rPr lang="ru-RU" b="1" i="1" dirty="0" smtClean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005" y="2606722"/>
            <a:ext cx="10967040" cy="387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/>
              <a:t>отвечает на заданные вопросы, может высказать свое мнение;</a:t>
            </a:r>
          </a:p>
          <a:p>
            <a:pPr marL="0" indent="0">
              <a:buNone/>
            </a:pPr>
            <a:r>
              <a:rPr lang="ru-RU" dirty="0"/>
              <a:t>- определяет жанр прочитанного текста;</a:t>
            </a:r>
          </a:p>
          <a:p>
            <a:pPr marL="0" indent="0">
              <a:buNone/>
            </a:pPr>
            <a:r>
              <a:rPr lang="ru-RU" dirty="0"/>
              <a:t>- подчеркивает ключевые слова в тексте;</a:t>
            </a:r>
          </a:p>
          <a:p>
            <a:pPr marL="0" indent="0">
              <a:buNone/>
            </a:pPr>
            <a:r>
              <a:rPr lang="ru-RU" dirty="0"/>
              <a:t>- определяет тему и основную мысль </a:t>
            </a:r>
            <a:r>
              <a:rPr lang="ru-RU" dirty="0" smtClean="0"/>
              <a:t>текста;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составляет и отвечает на вопросы по тексту.</a:t>
            </a:r>
          </a:p>
        </p:txBody>
      </p:sp>
    </p:spTree>
    <p:extLst>
      <p:ext uri="{BB962C8B-B14F-4D97-AF65-F5344CB8AC3E}">
        <p14:creationId xmlns:p14="http://schemas.microsoft.com/office/powerpoint/2010/main" val="20128416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4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Тема4" id="{BE200434-5C7A-472F-9B39-06E1A82B4AA5}" vid="{3597BC57-1DC1-4E02-831D-74891F783A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</Template>
  <TotalTime>9</TotalTime>
  <Words>227</Words>
  <Application>Microsoft Office PowerPoint</Application>
  <PresentationFormat>Широкоэкранный</PresentationFormat>
  <Paragraphs>39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Тема4</vt:lpstr>
      <vt:lpstr>«Когда я вырасту»</vt:lpstr>
      <vt:lpstr>Сбор идей- презентация о будущей профессии</vt:lpstr>
      <vt:lpstr>  «Угадай профессию» </vt:lpstr>
      <vt:lpstr>Ответьте на вопросы по тексту:</vt:lpstr>
      <vt:lpstr>Презентация PowerPoint</vt:lpstr>
      <vt:lpstr> Рефлексия</vt:lpstr>
      <vt:lpstr>ФО по дескрипторам: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«Когда я вырасту»</dc:title>
  <dc:creator>Жансая Кеңесбек</dc:creator>
  <cp:lastModifiedBy>Айгуль Сабитова</cp:lastModifiedBy>
  <cp:revision>4</cp:revision>
  <dcterms:created xsi:type="dcterms:W3CDTF">2018-11-30T03:46:53Z</dcterms:created>
  <dcterms:modified xsi:type="dcterms:W3CDTF">2019-09-05T03:50:04Z</dcterms:modified>
</cp:coreProperties>
</file>