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75" r:id="rId2"/>
    <p:sldId id="258" r:id="rId3"/>
    <p:sldId id="259" r:id="rId4"/>
    <p:sldId id="272" r:id="rId5"/>
    <p:sldId id="274" r:id="rId6"/>
    <p:sldId id="27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6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2" rIns="78903" bIns="39452" anchorCtr="0" compatLnSpc="0"/>
          <a:lstStyle/>
          <a:p>
            <a:pPr hangingPunct="0">
              <a:defRPr sz="1400"/>
            </a:pPr>
            <a:endParaRPr lang="ru-RU" sz="12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Дата 2"/>
          <p:cNvSpPr txBox="1">
            <a:spLocks noGrp="1"/>
          </p:cNvSpPr>
          <p:nvPr>
            <p:ph type="dt" sz="quarter" idx="1"/>
          </p:nvPr>
        </p:nvSpPr>
        <p:spPr>
          <a:xfrm>
            <a:off x="3881795" y="0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2" rIns="78903" bIns="39452" anchorCtr="0" compatLnSpc="0"/>
          <a:lstStyle/>
          <a:p>
            <a:pPr algn="r" hangingPunct="0">
              <a:defRPr sz="1400"/>
            </a:pPr>
            <a:endParaRPr lang="ru-RU" sz="12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Нижний колонтитул 3"/>
          <p:cNvSpPr txBox="1">
            <a:spLocks noGrp="1"/>
          </p:cNvSpPr>
          <p:nvPr>
            <p:ph type="ftr" sz="quarter" idx="2"/>
          </p:nvPr>
        </p:nvSpPr>
        <p:spPr>
          <a:xfrm>
            <a:off x="0" y="8686952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2" rIns="78903" bIns="39452" anchor="b" anchorCtr="0" compatLnSpc="0"/>
          <a:lstStyle/>
          <a:p>
            <a:pPr hangingPunct="0">
              <a:defRPr sz="1400"/>
            </a:pPr>
            <a:endParaRPr lang="ru-RU" sz="12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sz="quarter" idx="3"/>
          </p:nvPr>
        </p:nvSpPr>
        <p:spPr>
          <a:xfrm>
            <a:off x="3881795" y="8686952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2" rIns="78903" bIns="39452" anchor="b" anchorCtr="0" compatLnSpc="0"/>
          <a:lstStyle/>
          <a:p>
            <a:pPr algn="r" hangingPunct="0">
              <a:defRPr sz="1400"/>
            </a:pPr>
            <a:fld id="{9E7DBFA0-ECD5-4790-92B3-DBBEA722D062}" type="slidenum">
              <a:t>‹#›</a:t>
            </a:fld>
            <a:endParaRPr lang="ru-RU" sz="1200"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4476388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" name="Верхний колонтитул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ru-RU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5" name="Дата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ru-RU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ru-RU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ru-RU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D4F1F747-68DD-4522-972A-DD627A0C2405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903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ru-RU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201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62085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681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95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548103E8-30AC-4E4C-9E5B-9A45F6C978FB}" type="datetime1">
              <a:rPr lang="ru-RU" smtClean="0"/>
              <a:pPr lvl="0"/>
              <a:t>27.11.2021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489999A-81B6-4AA0-AF01-D4BD7EB879E0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042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548103E8-30AC-4E4C-9E5B-9A45F6C978FB}" type="datetime1">
              <a:rPr lang="ru-RU" smtClean="0"/>
              <a:pPr lvl="0"/>
              <a:t>27.11.2021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8D9EECB-3C9D-47DA-B5EA-722288117EE5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3319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548103E8-30AC-4E4C-9E5B-9A45F6C978FB}" type="datetime1">
              <a:rPr lang="ru-RU" smtClean="0"/>
              <a:pPr lvl="0"/>
              <a:t>27.11.2021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2C7C5A2-1A0C-4FDD-A12B-9EB79F5D2AAC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5955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548103E8-30AC-4E4C-9E5B-9A45F6C978FB}" type="datetime1">
              <a:rPr lang="ru-RU" smtClean="0"/>
              <a:pPr lvl="0"/>
              <a:t>27.11.2021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0BC7493-EF99-4F03-9439-E7B4A426D13C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9985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548103E8-30AC-4E4C-9E5B-9A45F6C978FB}" type="datetime1">
              <a:rPr lang="ru-RU" smtClean="0"/>
              <a:pPr lvl="0"/>
              <a:t>27.11.2021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8F22B4F-66F2-49DD-94AB-0A43B8CC06F5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5379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548103E8-30AC-4E4C-9E5B-9A45F6C978FB}" type="datetime1">
              <a:rPr lang="ru-RU" smtClean="0"/>
              <a:pPr lvl="0"/>
              <a:t>27.11.2021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0BD5050-3F91-4F29-9975-2D12B9A29570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54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548103E8-30AC-4E4C-9E5B-9A45F6C978FB}" type="datetime1">
              <a:rPr lang="ru-RU" smtClean="0"/>
              <a:pPr lvl="0"/>
              <a:t>27.11.2021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63C58CA-BA82-4873-B96B-4039C12D4298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574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548103E8-30AC-4E4C-9E5B-9A45F6C978FB}" type="datetime1">
              <a:rPr lang="ru-RU" smtClean="0"/>
              <a:pPr lvl="0"/>
              <a:t>27.11.2021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E63E024-E097-4D80-8EA6-F5ED2A7E40B3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1441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548103E8-30AC-4E4C-9E5B-9A45F6C978FB}" type="datetime1">
              <a:rPr lang="ru-RU" smtClean="0"/>
              <a:pPr lvl="0"/>
              <a:t>27.11.2021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3CECCA4-AF08-4554-BBE6-E76CE5B54912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225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548103E8-30AC-4E4C-9E5B-9A45F6C978FB}" type="datetime1">
              <a:rPr lang="ru-RU" smtClean="0"/>
              <a:pPr lvl="0"/>
              <a:t>27.11.2021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0462FF4-81AF-4FEA-B815-37C7EA6857C1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7390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548103E8-30AC-4E4C-9E5B-9A45F6C978FB}" type="datetime1">
              <a:rPr lang="ru-RU" smtClean="0"/>
              <a:pPr lvl="0"/>
              <a:t>27.11.2021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AE7ED75-2063-4348-9017-E492F6253419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3512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6"/>
          <p:cNvSpPr/>
          <p:nvPr/>
        </p:nvSpPr>
        <p:spPr>
          <a:xfrm>
            <a:off x="0" y="0"/>
            <a:ext cx="9143640" cy="2887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gradFill>
            <a:gsLst>
              <a:gs pos="0">
                <a:srgbClr val="779637"/>
              </a:gs>
              <a:gs pos="100000">
                <a:srgbClr val="9CC745"/>
              </a:gs>
            </a:gsLst>
            <a:lin ang="16200000"/>
          </a:gradFill>
          <a:ln w="9360">
            <a:solidFill>
              <a:srgbClr val="98B855"/>
            </a:solidFill>
            <a:prstDash val="solid"/>
          </a:ln>
        </p:spPr>
        <p:txBody>
          <a:bodyPr vert="horz" wrap="squar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Прямоугольник 7"/>
          <p:cNvSpPr/>
          <p:nvPr/>
        </p:nvSpPr>
        <p:spPr>
          <a:xfrm>
            <a:off x="0" y="6524640"/>
            <a:ext cx="9143640" cy="333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gradFill>
            <a:gsLst>
              <a:gs pos="0">
                <a:srgbClr val="779637"/>
              </a:gs>
              <a:gs pos="100000">
                <a:srgbClr val="9CC745"/>
              </a:gs>
            </a:gsLst>
            <a:lin ang="16200000"/>
          </a:gradFill>
          <a:ln w="9360">
            <a:solidFill>
              <a:srgbClr val="98B855"/>
            </a:solidFill>
            <a:prstDash val="solid"/>
          </a:ln>
        </p:spPr>
        <p:txBody>
          <a:bodyPr vert="horz" wrap="squar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13">
            <a:lum/>
            <a:alphaModFix/>
          </a:blip>
          <a:srcRect/>
          <a:stretch>
            <a:fillRect/>
          </a:stretch>
        </p:blipFill>
        <p:spPr>
          <a:xfrm>
            <a:off x="54000" y="333360"/>
            <a:ext cx="1564919" cy="148247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ru-RU"/>
              <a:t>Для правки текста заголовка щелкните мышьюОбразец заголовка</a:t>
            </a:r>
          </a:p>
        </p:txBody>
      </p:sp>
      <p:sp>
        <p:nvSpPr>
          <p:cNvPr id="6" name="Содержимое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/>
          <a:lstStyle>
            <a:defPPr marL="432000" lvl="0" indent="-324000" algn="l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ru-RU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6"/>
                <a:ea typeface="Microsoft YaHei" pitchFamily="2"/>
                <a:cs typeface="Times New Roman" pitchFamily="16"/>
              </a:defRPr>
            </a:defPPr>
            <a:lvl1pPr marL="432000" lvl="0" indent="-324000" algn="l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ru-RU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6"/>
                <a:ea typeface="Microsoft YaHei" pitchFamily="2"/>
                <a:cs typeface="Times New Roman" pitchFamily="16"/>
              </a:defRPr>
            </a:lvl1pPr>
            <a:lvl2pPr marL="864000" lvl="1" indent="-324000" algn="l" hangingPunct="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6"/>
                <a:ea typeface="Microsoft YaHei" pitchFamily="2"/>
                <a:cs typeface="Times New Roman" pitchFamily="16"/>
              </a:defRPr>
            </a:lvl2pPr>
            <a:lvl3pPr marL="1295999" lvl="2" indent="-288000" algn="l" hangingPunct="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6"/>
                <a:ea typeface="Microsoft YaHei" pitchFamily="2"/>
                <a:cs typeface="Times New Roman" pitchFamily="16"/>
              </a:defRPr>
            </a:lvl3pPr>
            <a:lvl4pPr marL="1728000" lvl="3" indent="-216000" algn="l" hangingPunct="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6"/>
                <a:ea typeface="Microsoft YaHei" pitchFamily="2"/>
                <a:cs typeface="Times New Roman" pitchFamily="16"/>
              </a:defRPr>
            </a:lvl4pPr>
            <a:lvl5pPr marL="2160000" lvl="4" indent="-216000" algn="l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6"/>
                <a:ea typeface="Microsoft YaHei" pitchFamily="2"/>
                <a:cs typeface="Times New Roman" pitchFamily="16"/>
              </a:defRPr>
            </a:lvl5pPr>
            <a:lvl6pPr marL="2592000" lvl="5" indent="-216000" algn="l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6"/>
                <a:ea typeface="Microsoft YaHei" pitchFamily="2"/>
                <a:cs typeface="Times New Roman" pitchFamily="16"/>
              </a:defRPr>
            </a:lvl6pPr>
            <a:lvl7pPr marL="3024000" lvl="6" indent="-216000" algn="l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6"/>
                <a:ea typeface="Microsoft YaHei" pitchFamily="2"/>
                <a:cs typeface="Times New Roman" pitchFamily="16"/>
              </a:defRPr>
            </a:lvl7pPr>
            <a:lvl8pPr marL="3456000" lvl="7" indent="-216000" algn="l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6"/>
                <a:ea typeface="Microsoft YaHei" pitchFamily="2"/>
                <a:cs typeface="Times New Roman" pitchFamily="16"/>
              </a:defRPr>
            </a:lvl8pPr>
            <a:lvl9pPr marL="3887999" lvl="8" indent="-216000" algn="l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6"/>
                <a:ea typeface="Microsoft YaHei" pitchFamily="2"/>
                <a:cs typeface="Times New Roman" pitchFamily="16"/>
              </a:defRPr>
            </a:lvl9pPr>
          </a:lstStyle>
          <a:p>
            <a:pPr lvl="0"/>
            <a:r>
              <a:rPr lang="ru-RU"/>
              <a:t>Для правки структуры щелкните мышью</a:t>
            </a:r>
          </a:p>
          <a:p>
            <a:pPr lvl="1"/>
            <a:r>
              <a:rPr lang="ru-RU"/>
              <a:t>Второй уровень структуры</a:t>
            </a:r>
          </a:p>
          <a:p>
            <a:pPr lvl="2"/>
            <a:r>
              <a:rPr lang="ru-RU"/>
              <a:t>Третий уровень структуры</a:t>
            </a:r>
          </a:p>
          <a:p>
            <a:pPr lvl="3"/>
            <a:r>
              <a:rPr lang="ru-RU"/>
              <a:t>Четвёртый уровень структуры</a:t>
            </a:r>
          </a:p>
          <a:p>
            <a:pPr lvl="4"/>
            <a:r>
              <a:rPr lang="ru-RU"/>
              <a:t>Пятый уровень структуры</a:t>
            </a:r>
          </a:p>
          <a:p>
            <a:pPr lvl="5"/>
            <a:r>
              <a:rPr lang="ru-RU"/>
              <a:t>Шестой уровень структуры</a:t>
            </a:r>
          </a:p>
          <a:p>
            <a:pPr lvl="6"/>
            <a:r>
              <a:rPr lang="ru-RU"/>
              <a:t>Седьмой уровень структуры</a:t>
            </a:r>
          </a:p>
          <a:p>
            <a:pPr lvl="7"/>
            <a:r>
              <a:rPr lang="ru-RU"/>
              <a:t>Восьмой уровень структуры</a:t>
            </a:r>
          </a:p>
          <a:p>
            <a:pPr lvl="0"/>
            <a:r>
              <a:rPr lang="ru-RU"/>
              <a:t>Девятый уровень структурыОбразец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 txBox="1">
            <a:spLocks noGrp="1"/>
          </p:cNvSpPr>
          <p:nvPr>
            <p:ph type="dt" sz="half" idx="2"/>
          </p:nvPr>
        </p:nvSpPr>
        <p:spPr>
          <a:xfrm>
            <a:off x="457200" y="6356520"/>
            <a:ext cx="213336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ru-RU" sz="1800" b="0" i="0" u="none" strike="noStrike" kern="1200" spc="0">
                <a:solidFill>
                  <a:srgbClr val="000000"/>
                </a:solidFill>
                <a:latin typeface="Calibri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548103E8-30AC-4E4C-9E5B-9A45F6C978FB}" type="datetime1">
              <a:rPr lang="ru-RU"/>
              <a:pPr lvl="0"/>
              <a:t>27.11.2021</a:t>
            </a:fld>
            <a:endParaRPr lang="ru-RU"/>
          </a:p>
        </p:txBody>
      </p:sp>
      <p:sp>
        <p:nvSpPr>
          <p:cNvPr id="8" name="Нижний колонтитул 4"/>
          <p:cNvSpPr txBox="1">
            <a:spLocks noGrp="1"/>
          </p:cNvSpPr>
          <p:nvPr>
            <p:ph type="ftr" sz="quarter" idx="3"/>
          </p:nvPr>
        </p:nvSpPr>
        <p:spPr>
          <a:xfrm>
            <a:off x="3124079" y="6356520"/>
            <a:ext cx="289512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lvl="0" rtl="0" hangingPunct="0">
              <a:buNone/>
              <a:tabLst/>
              <a:defRPr lang="ru-RU" sz="2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9" name="Номер слайда 5"/>
          <p:cNvSpPr txBox="1">
            <a:spLocks noGrp="1"/>
          </p:cNvSpPr>
          <p:nvPr>
            <p:ph type="sldNum" sz="quarter" idx="4"/>
          </p:nvPr>
        </p:nvSpPr>
        <p:spPr>
          <a:xfrm>
            <a:off x="6553080" y="6356520"/>
            <a:ext cx="213336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ru-RU" sz="1800" b="0" i="0" u="none" strike="noStrike" kern="1200" spc="0">
                <a:solidFill>
                  <a:srgbClr val="000000"/>
                </a:solidFill>
                <a:latin typeface="Calibri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C19F1FCA-BF42-4260-9F4C-30B9CCB4B119}" type="slidenum"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lvl="0" algn="ctr" rtl="0" hangingPunct="0">
        <a:spcBef>
          <a:spcPts val="0"/>
        </a:spcBef>
        <a:spcAft>
          <a:spcPts val="0"/>
        </a:spcAft>
        <a:buNone/>
        <a:tabLst/>
        <a:defRPr lang="ru-RU" sz="4400" b="0" i="0" u="none" strike="noStrike" kern="1200" spc="0">
          <a:ln>
            <a:noFill/>
          </a:ln>
          <a:solidFill>
            <a:srgbClr val="000000"/>
          </a:solidFill>
          <a:latin typeface="Times New Roman" pitchFamily="18"/>
          <a:ea typeface="Microsoft YaHei" pitchFamily="2"/>
          <a:cs typeface="Times New Roman" pitchFamily="18"/>
        </a:defRPr>
      </a:lvl1pPr>
    </p:titleStyle>
    <p:bodyStyle>
      <a:lvl1pPr lvl="0" rtl="0">
        <a:buSzPct val="45000"/>
        <a:buFont typeface="StarSymbol"/>
        <a:buChar char="●"/>
        <a:tabLst/>
        <a:defRPr lang="ru-RU" sz="3200" b="0" i="0" u="none" strike="noStrike" spc="0">
          <a:solidFill>
            <a:srgbClr val="000000"/>
          </a:solidFill>
          <a:latin typeface="Times New Roman" pitchFamily="18"/>
          <a:cs typeface="Times New Roman" pitchFamily="18"/>
        </a:defRPr>
      </a:lvl1pPr>
      <a:lvl2pPr lvl="1" rtl="0">
        <a:buSzPct val="75000"/>
        <a:buFont typeface="StarSymbol"/>
        <a:buChar char="–"/>
        <a:tabLst/>
        <a:defRPr lang="ru-RU" sz="3200" b="0" i="0" u="none" strike="noStrike" spc="0">
          <a:solidFill>
            <a:srgbClr val="000000"/>
          </a:solidFill>
          <a:latin typeface="Times New Roman" pitchFamily="18"/>
          <a:cs typeface="Times New Roman" pitchFamily="18"/>
        </a:defRPr>
      </a:lvl2pPr>
      <a:lvl3pPr lvl="2" rtl="0">
        <a:buSzPct val="45000"/>
        <a:buFont typeface="StarSymbol"/>
        <a:buChar char="●"/>
        <a:tabLst/>
        <a:defRPr lang="ru-RU" sz="3200" b="0" i="0" u="none" strike="noStrike" spc="0">
          <a:solidFill>
            <a:srgbClr val="000000"/>
          </a:solidFill>
          <a:latin typeface="Times New Roman" pitchFamily="18"/>
          <a:cs typeface="Times New Roman" pitchFamily="18"/>
        </a:defRPr>
      </a:lvl3pPr>
      <a:lvl4pPr lvl="3" rtl="0">
        <a:buSzPct val="75000"/>
        <a:buFont typeface="StarSymbol"/>
        <a:buChar char="–"/>
        <a:tabLst/>
        <a:defRPr lang="ru-RU" sz="3200" b="0" i="0" u="none" strike="noStrike" spc="0">
          <a:solidFill>
            <a:srgbClr val="000000"/>
          </a:solidFill>
          <a:latin typeface="Times New Roman" pitchFamily="18"/>
          <a:cs typeface="Times New Roman" pitchFamily="18"/>
        </a:defRPr>
      </a:lvl4pPr>
      <a:lvl5pPr lvl="4" rtl="0">
        <a:buSzPct val="45000"/>
        <a:buFont typeface="StarSymbol"/>
        <a:buChar char="●"/>
        <a:tabLst/>
        <a:defRPr lang="ru-RU" sz="3200" b="0" i="0" u="none" strike="noStrike" spc="0">
          <a:solidFill>
            <a:srgbClr val="000000"/>
          </a:solidFill>
          <a:latin typeface="Times New Roman" pitchFamily="18"/>
          <a:cs typeface="Times New Roman" pitchFamily="18"/>
        </a:defRPr>
      </a:lvl5pPr>
      <a:lvl6pPr lvl="5" rtl="0">
        <a:buSzPct val="45000"/>
        <a:buFont typeface="StarSymbol"/>
        <a:buChar char="●"/>
        <a:tabLst/>
        <a:defRPr lang="ru-RU" sz="3200" b="0" i="0" u="none" strike="noStrike" spc="0">
          <a:solidFill>
            <a:srgbClr val="000000"/>
          </a:solidFill>
          <a:latin typeface="Times New Roman" pitchFamily="18"/>
          <a:cs typeface="Times New Roman" pitchFamily="18"/>
        </a:defRPr>
      </a:lvl6pPr>
      <a:lvl7pPr lvl="6" rtl="0">
        <a:buSzPct val="45000"/>
        <a:buFont typeface="StarSymbol"/>
        <a:buChar char="●"/>
        <a:tabLst/>
        <a:defRPr lang="ru-RU" sz="3200" b="0" i="0" u="none" strike="noStrike" spc="0">
          <a:solidFill>
            <a:srgbClr val="000000"/>
          </a:solidFill>
          <a:latin typeface="Times New Roman" pitchFamily="18"/>
          <a:cs typeface="Times New Roman" pitchFamily="18"/>
        </a:defRPr>
      </a:lvl7pPr>
      <a:lvl8pPr lvl="7" rtl="0">
        <a:buSzPct val="45000"/>
        <a:buFont typeface="StarSymbol"/>
        <a:buChar char="●"/>
        <a:tabLst/>
        <a:defRPr lang="ru-RU" sz="3200" b="0" i="0" u="none" strike="noStrike" spc="0">
          <a:solidFill>
            <a:srgbClr val="000000"/>
          </a:solidFill>
          <a:latin typeface="Times New Roman" pitchFamily="18"/>
          <a:cs typeface="Times New Roman" pitchFamily="18"/>
        </a:defRPr>
      </a:lvl8pPr>
      <a:lvl9pPr marL="0" marR="0" lvl="0" indent="0" algn="l" rtl="0" hangingPunct="0">
        <a:spcBef>
          <a:spcPts val="638"/>
        </a:spcBef>
        <a:spcAft>
          <a:spcPts val="0"/>
        </a:spcAft>
        <a:buSzPct val="45000"/>
        <a:buFont typeface="Arial" pitchFamily="32"/>
        <a:buChar char="•"/>
        <a:tabLst/>
        <a:defRPr lang="ru-RU" sz="3200" b="0" i="0" u="none" strike="noStrike" spc="0">
          <a:solidFill>
            <a:srgbClr val="000000"/>
          </a:solidFill>
          <a:latin typeface="Times New Roman" pitchFamily="18"/>
          <a:cs typeface="Times New Roman" pitchFamily="18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395536" y="548680"/>
            <a:ext cx="8229240" cy="1142640"/>
          </a:xfrm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Просмотр видеофрагмента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Ответить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на вопросы:</a:t>
            </a:r>
            <a:br>
              <a:rPr lang="ru-RU" sz="3200" b="1" dirty="0">
                <a:latin typeface="Times New Roman" pitchFamily="18" charset="0"/>
                <a:cs typeface="Times New Roman" pitchFamily="18" charset="0"/>
              </a:rPr>
            </a:br>
            <a:endParaRPr lang="ru-RU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1951672"/>
            <a:ext cx="748883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Какие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вещества содержатся в сигаретах?</a:t>
            </a:r>
          </a:p>
          <a:p>
            <a:pPr algn="just"/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Какие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болезни вызывает курение?</a:t>
            </a:r>
          </a:p>
          <a:p>
            <a:pPr algn="just"/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вы думаете, чем является курение для людей?</a:t>
            </a:r>
          </a:p>
        </p:txBody>
      </p:sp>
    </p:spTree>
    <p:extLst>
      <p:ext uri="{BB962C8B-B14F-4D97-AF65-F5344CB8AC3E}">
        <p14:creationId xmlns:p14="http://schemas.microsoft.com/office/powerpoint/2010/main" val="343016532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Тема урока:&#10;Дыхание у растений"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395536" y="1268760"/>
            <a:ext cx="8229240" cy="114264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ru-RU" b="1" dirty="0"/>
              <a:t>Тема урока</a:t>
            </a:r>
            <a:r>
              <a:rPr lang="ru-RU" b="1" dirty="0" smtClean="0"/>
              <a:t>: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Заболевания дыхательной системы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Цели обучения: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626760" y="1007999"/>
            <a:ext cx="8229240" cy="114264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ru-RU" b="1" dirty="0"/>
              <a:t>Цели </a:t>
            </a:r>
            <a:r>
              <a:rPr lang="ru-RU" b="1" dirty="0" smtClean="0"/>
              <a:t>обучения 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 txBox="1">
            <a:spLocks noGrp="1"/>
          </p:cNvSpPr>
          <p:nvPr>
            <p:ph type="body" idx="4294967295"/>
          </p:nvPr>
        </p:nvSpPr>
        <p:spPr>
          <a:xfrm>
            <a:off x="467544" y="2852936"/>
            <a:ext cx="7900559" cy="1026719"/>
          </a:xfrm>
        </p:spPr>
        <p:txBody>
          <a:bodyPr/>
          <a:lstStyle>
            <a:defPPr marL="432000" lvl="0" indent="-324000" algn="l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ru-RU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6"/>
                <a:ea typeface="Microsoft YaHei" pitchFamily="2"/>
                <a:cs typeface="Times New Roman" pitchFamily="16"/>
              </a:defRPr>
            </a:defPPr>
            <a:lvl1pPr marL="432000" lvl="0" indent="-324000" algn="l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ru-RU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6"/>
                <a:ea typeface="Microsoft YaHei" pitchFamily="2"/>
                <a:cs typeface="Times New Roman" pitchFamily="16"/>
              </a:defRPr>
            </a:lvl1pPr>
            <a:lvl2pPr marL="864000" lvl="1" indent="-324000" algn="l" hangingPunct="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6"/>
                <a:ea typeface="Microsoft YaHei" pitchFamily="2"/>
                <a:cs typeface="Times New Roman" pitchFamily="16"/>
              </a:defRPr>
            </a:lvl2pPr>
            <a:lvl3pPr marL="1295999" lvl="2" indent="-288000" algn="l" hangingPunct="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6"/>
                <a:ea typeface="Microsoft YaHei" pitchFamily="2"/>
                <a:cs typeface="Times New Roman" pitchFamily="16"/>
              </a:defRPr>
            </a:lvl3pPr>
            <a:lvl4pPr marL="1728000" lvl="3" indent="-216000" algn="l" hangingPunct="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6"/>
                <a:ea typeface="Microsoft YaHei" pitchFamily="2"/>
                <a:cs typeface="Times New Roman" pitchFamily="16"/>
              </a:defRPr>
            </a:lvl4pPr>
            <a:lvl5pPr marL="2160000" lvl="4" indent="-216000" algn="l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6"/>
                <a:ea typeface="Microsoft YaHei" pitchFamily="2"/>
                <a:cs typeface="Times New Roman" pitchFamily="16"/>
              </a:defRPr>
            </a:lvl5pPr>
            <a:lvl6pPr marL="2592000" lvl="5" indent="-216000" algn="l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6"/>
                <a:ea typeface="Microsoft YaHei" pitchFamily="2"/>
                <a:cs typeface="Times New Roman" pitchFamily="16"/>
              </a:defRPr>
            </a:lvl6pPr>
            <a:lvl7pPr marL="3024000" lvl="6" indent="-216000" algn="l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6"/>
                <a:ea typeface="Microsoft YaHei" pitchFamily="2"/>
                <a:cs typeface="Times New Roman" pitchFamily="16"/>
              </a:defRPr>
            </a:lvl7pPr>
            <a:lvl8pPr marL="3456000" lvl="7" indent="-216000" algn="l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6"/>
                <a:ea typeface="Microsoft YaHei" pitchFamily="2"/>
                <a:cs typeface="Times New Roman" pitchFamily="16"/>
              </a:defRPr>
            </a:lvl8pPr>
            <a:lvl9pPr marL="3887999" lvl="8" indent="-216000" algn="l" hangingPunct="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Times New Roman" pitchFamily="16"/>
                <a:ea typeface="Microsoft YaHei" pitchFamily="2"/>
                <a:cs typeface="Times New Roman" pitchFamily="16"/>
              </a:defRPr>
            </a:lvl9pPr>
          </a:lstStyle>
          <a:p>
            <a:pPr lvl="0" algn="ctr">
              <a:buNone/>
            </a:pPr>
            <a:r>
              <a:rPr lang="ru-RU" dirty="0">
                <a:latin typeface="Times New Roman" pitchFamily="18"/>
                <a:cs typeface="Times New Roman" pitchFamily="18"/>
              </a:rPr>
              <a:t>объяснять причины и меры профилактики заболеваний органов дыхания</a:t>
            </a:r>
          </a:p>
        </p:txBody>
      </p:sp>
      <p:sp>
        <p:nvSpPr>
          <p:cNvPr id="4" name="Заголовок 1"/>
          <p:cNvSpPr/>
          <p:nvPr/>
        </p:nvSpPr>
        <p:spPr>
          <a:xfrm>
            <a:off x="690839" y="3263760"/>
            <a:ext cx="7886520" cy="18975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68760" tIns="34200" rIns="68760" bIns="342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476672"/>
            <a:ext cx="68407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Стратегии по эффективному предупреждению болезней органов дыхания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195737" y="2276872"/>
            <a:ext cx="525658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пара – астма </a:t>
            </a:r>
          </a:p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2 пара – рак легких</a:t>
            </a:r>
          </a:p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3 пара – грипп </a:t>
            </a:r>
          </a:p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4 пара – пневмония</a:t>
            </a:r>
          </a:p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5 пара - бронхит </a:t>
            </a:r>
          </a:p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6 пара - туберкулез</a:t>
            </a:r>
          </a:p>
        </p:txBody>
      </p:sp>
    </p:spTree>
    <p:extLst>
      <p:ext uri="{BB962C8B-B14F-4D97-AF65-F5344CB8AC3E}">
        <p14:creationId xmlns:p14="http://schemas.microsoft.com/office/powerpoint/2010/main" val="413307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9712" y="476672"/>
            <a:ext cx="65527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Заполнить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в рабочей тетради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таблицу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447277"/>
              </p:ext>
            </p:extLst>
          </p:nvPr>
        </p:nvGraphicFramePr>
        <p:xfrm>
          <a:off x="251520" y="2492896"/>
          <a:ext cx="8532441" cy="2880320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3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03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566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415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Заболевание </a:t>
                      </a:r>
                      <a:endParaRPr lang="ru-RU" sz="28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Симптомы</a:t>
                      </a:r>
                      <a:endParaRPr lang="ru-RU" sz="28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Причины</a:t>
                      </a:r>
                      <a:endParaRPr lang="ru-RU" sz="28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Меры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профилактики</a:t>
                      </a:r>
                      <a:endParaRPr lang="ru-RU" sz="28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88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432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Рефлексия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967334"/>
            <a:ext cx="79928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Что было интересного   на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уроке?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Чему научился на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уроке?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Какие трудности испытывал на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уроке?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75856" y="620688"/>
            <a:ext cx="30632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Рефлексия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бычный 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96</Words>
  <Application>Microsoft Office PowerPoint</Application>
  <PresentationFormat>Экран (4:3)</PresentationFormat>
  <Paragraphs>30</Paragraphs>
  <Slides>6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5" baseType="lpstr">
      <vt:lpstr>Microsoft YaHei</vt:lpstr>
      <vt:lpstr>Arial</vt:lpstr>
      <vt:lpstr>Arial Unicode MS</vt:lpstr>
      <vt:lpstr>Calibri</vt:lpstr>
      <vt:lpstr>Mangal</vt:lpstr>
      <vt:lpstr>StarSymbol</vt:lpstr>
      <vt:lpstr>Tahoma</vt:lpstr>
      <vt:lpstr>Times New Roman</vt:lpstr>
      <vt:lpstr>Обычный 1</vt:lpstr>
      <vt:lpstr>Просмотр видеофрагмента  Ответить на вопросы: </vt:lpstr>
      <vt:lpstr>Тема урока:  Заболевания дыхательной системы</vt:lpstr>
      <vt:lpstr>Цели обучения 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Daniyar</dc:creator>
  <cp:lastModifiedBy>Akerke Mamiyeva</cp:lastModifiedBy>
  <cp:revision>7</cp:revision>
  <dcterms:modified xsi:type="dcterms:W3CDTF">2021-11-27T05:23:09Z</dcterms:modified>
</cp:coreProperties>
</file>