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20"/>
  </p:notesMasterIdLst>
  <p:sldIdLst>
    <p:sldId id="257" r:id="rId2"/>
    <p:sldId id="284" r:id="rId3"/>
    <p:sldId id="286" r:id="rId4"/>
    <p:sldId id="256" r:id="rId5"/>
    <p:sldId id="335" r:id="rId6"/>
    <p:sldId id="336" r:id="rId7"/>
    <p:sldId id="309" r:id="rId8"/>
    <p:sldId id="310" r:id="rId9"/>
    <p:sldId id="337" r:id="rId10"/>
    <p:sldId id="296" r:id="rId11"/>
    <p:sldId id="330" r:id="rId12"/>
    <p:sldId id="331" r:id="rId13"/>
    <p:sldId id="332" r:id="rId14"/>
    <p:sldId id="319" r:id="rId15"/>
    <p:sldId id="333" r:id="rId16"/>
    <p:sldId id="334" r:id="rId17"/>
    <p:sldId id="264" r:id="rId18"/>
    <p:sldId id="338" r:id="rId19"/>
  </p:sldIdLst>
  <p:sldSz cx="9144000" cy="6858000" type="screen4x3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Georgia" pitchFamily="1" charset="-52"/>
        <a:ea typeface="Georgia" pitchFamily="1" charset="-52"/>
        <a:cs typeface="Georgia" pitchFamily="1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Georgia" pitchFamily="1" charset="-52"/>
        <a:ea typeface="Georgia" pitchFamily="1" charset="-52"/>
        <a:cs typeface="Georgia" pitchFamily="1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Georgia" pitchFamily="1" charset="-52"/>
        <a:ea typeface="Georgia" pitchFamily="1" charset="-52"/>
        <a:cs typeface="Georgia" pitchFamily="1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Georgia" pitchFamily="1" charset="-52"/>
        <a:ea typeface="Georgia" pitchFamily="1" charset="-52"/>
        <a:cs typeface="Georgia" pitchFamily="1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Georgia" pitchFamily="1" charset="-52"/>
        <a:ea typeface="Georgia" pitchFamily="1" charset="-52"/>
        <a:cs typeface="Georgia" pitchFamily="1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Georgia" pitchFamily="1" charset="-52"/>
        <a:ea typeface="Georgia" pitchFamily="1" charset="-52"/>
        <a:cs typeface="Georgia" pitchFamily="1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Georgia" pitchFamily="1" charset="-52"/>
        <a:ea typeface="Georgia" pitchFamily="1" charset="-52"/>
        <a:cs typeface="Georgia" pitchFamily="1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Georgia" pitchFamily="1" charset="-52"/>
        <a:ea typeface="Georgia" pitchFamily="1" charset="-52"/>
        <a:cs typeface="Georgia" pitchFamily="1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Georgia" pitchFamily="1" charset="-52"/>
        <a:ea typeface="Georgia" pitchFamily="1" charset="-52"/>
        <a:cs typeface="Georgia" pitchFamily="1" charset="-5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634534736" val="1034" rev64="64" revOS="4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634534736" val="0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634534736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0" d="100"/>
          <a:sy n="70" d="100"/>
        </p:scale>
        <p:origin x="2270" y="211"/>
      </p:cViewPr>
      <p:guideLst/>
    </p:cSldViewPr>
  </p:notesViewPr>
  <p:gridSpacing cx="73477438" cy="734774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AIAABAAAAAmAAAACAAAAD+PAAAAAAAA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1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AIAABAAAAAmAAAACAAAAD+PAAAAAAAAMAAAABQAAAAAAAAAAAD//wAAAQAAAP//AAABAA=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ru-RU" sz="1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1490DA29-67F9-C52C-B728-9179946641C4}" type="datetime1">
              <a:rPr/>
              <a:pPr>
                <a:defRPr lang="ru-RU"/>
              </a:pPr>
              <a:t>11.10.2021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CAcAADgEAAAoIwAAUBkAABAAAAAmAAAACAAAAL8PAAD/HwAAMAAAABQAAAAAAAAAAAD//wAAAQAAAP//AAABAA=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5" name="Заметки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M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LgaAAD4JQAACDQAABAAAAAmAAAACAAAAD8PAAD/HwAAMAAAABQAAAAAAAAAAAD//wAAAQAAAP//AAABAA=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PjgAABAAAAAmAAAACAAAAL+PAAD/HwAAMAAAABQAAAAAAAAAAAD//wAAAQAAAP//AAABAA=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1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PjgAABAAAAAmAAAACAAAAL+PAAD/HwAAMAAAABQAAAAAAAAAAAD//wAAAQAAAP//AAABAA=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ru-RU" sz="1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1490F529-67F9-C503-B728-9156BB6641C4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C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N7r6+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CAcAADgEAAAoIwAAUBk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IMkLY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PjgAABAAAAAmAAAACAAAAAEAAAAAAAAAMAAAABQAAAAAAAAAAAD//wAAAQAAAP//AAABAA=="/>
              </a:ext>
            </a:extLst>
          </p:cNvSpPr>
          <p:nvPr>
            <p:ph type="sldNum" sz="quarter" idx="10"/>
          </p:nvPr>
        </p:nvSpPr>
        <p:spPr>
          <a:xfrm>
            <a:off x="3884930" y="8685530"/>
            <a:ext cx="2971800" cy="457200"/>
          </a:xfrm>
        </p:spPr>
        <p:txBody>
          <a:bodyPr/>
          <a:lstStyle/>
          <a:p>
            <a:pPr>
              <a:defRPr lang="ru-RU"/>
            </a:pPr>
            <a:fld id="{1490817E-30F9-C577-B728-C622CF664193}" type="slidenum">
              <a:rPr/>
              <a:pPr>
                <a:defRPr lang="ru-RU"/>
              </a:pPr>
              <a:t>17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xdHXA8zMzADAwP8Af39/AAAAAAAAAAAAAAAAAAAAAAAAAAAAIQAAABgAAAAUAAAAAAAAAEApAABAOAAAMCoAABAgAAAmAAAACAAAAP//////////MAAAABQAAAAAAAAAAAD//wAAAQAAAP//AAABAA=="/>
              </a:ext>
            </a:extLst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3" name="Прямоугольник 1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xdHXA8zMzADAwP8Af39/AAAAAAAAAAAAAAAAAAAAAAAAAAAAIQAAABgAAAAUAAAAUDcAAAUAAABAOAAANSoAABAgAAAmAAAACAAAAP//////////MAAAABQAAAAAAAAAAAD//wAAAQAAAP//AAABAA=="/>
              </a:ext>
            </a:extLst>
          </p:cNvSpPr>
          <p:nvPr/>
        </p:nvSpPr>
        <p:spPr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4" name="Прямоугольник 1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xdHXA8zMzADAwP8Af39/AAAAAAAAAAAAAAAAAAAAAAAAAAAAIQAAABgAAAAUAAAAAAAAAAAAAADwAAAAMCoAABAgAAAmAAAACAAAAP//////////MAAAABQAAAAAAAAAAAD//wAAAQAAAP//AAABAA=="/>
              </a:ext>
            </a:extLst>
          </p:cNvSpPr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5" name="Прямоугольник 1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xdHXA8zMzADAwP8Af39/AAAAAAAAAAAAAAAAAAAAAAAAAAAAIQAAABgAAAAUAAAAAAAAAAAAAABAOAAAeA8AABAgAAAmAAAACAAAAP//////////MAAAABQAAAAAAAAAAAD//wAAAQAAAP//AAABAA=="/>
              </a:ext>
            </a:extLst>
          </p:cNvSpPr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6" name="Прямоугольник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jK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2uAP///wEAAAAAAAAAAAAAAAAAAAAAAAAAAAAAAAAAAAAAAAAAAAAAAAJ/f38AxdHXA8zMzADAwP8Af39/AAAAAAAAAAAAAAAAAAAAAAAAAAAAIQAAABgAAAAUAAAA5gAAAFInAAA9NwAAOSkAABAgAAAmAAAACAAAAP//////////MAAAABQAAAAAAAAAAAD//wAAAQAAAP//AAABAA=="/>
              </a:ext>
            </a:extLst>
          </p:cNvSpPr>
          <p:nvPr/>
        </p:nvSpPr>
        <p:spPr>
          <a:xfrm>
            <a:off x="146050" y="6391910"/>
            <a:ext cx="8833485" cy="309245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7" name="Подзаголовок 8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gAAFgRAADQLwAAIBw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lang="ru-RU" sz="1600" b="1" cap="all" spc="49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  <a:lvl6pPr marL="2286000" indent="0" algn="ctr">
              <a:buNone/>
              <a:defRPr lang="ru-RU"/>
            </a:lvl6pPr>
            <a:lvl7pPr marL="2743200" indent="0" algn="ctr">
              <a:buNone/>
              <a:defRPr lang="ru-RU"/>
            </a:lvl7pPr>
            <a:lvl8pPr marL="3200400" indent="0" algn="ctr">
              <a:buNone/>
              <a:defRPr lang="ru-RU"/>
            </a:lvl8pPr>
            <a:lvl9pPr marL="3657600" indent="0" algn="ctr">
              <a:buNone/>
              <a:defRPr lang="ru-RU"/>
            </a:lvl9pPr>
          </a:lstStyle>
          <a:p>
            <a:pPr>
              <a:defRPr lang="ru-RU"/>
            </a:pPr>
            <a:r>
              <a:t>Образец подзаголовка</a:t>
            </a:r>
            <a:endParaRPr lang="en-US" cap="all"/>
          </a:p>
        </p:txBody>
      </p:sp>
      <p:sp>
        <p:nvSpPr>
          <p:cNvPr id="8" name="Дата 2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CMAAGcnAABbNgAApy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1490F240-0EF9-C504-B728-F851BC6641AD}" type="datetime1">
              <a:rPr/>
              <a:pPr>
                <a:defRPr lang="ru-RU"/>
              </a:pPr>
              <a:t></a:t>
            </a:fld>
            <a:endParaRPr/>
          </a:p>
        </p:txBody>
      </p:sp>
      <p:sp>
        <p:nvSpPr>
          <p:cNvPr id="9" name="Нижний колонтитул 1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4AEAAHAnAADoFwAAsC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10" name="Прямая соединительная линия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Cg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gAAAHyZmgAS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HyZmgB/f38AxdHXA8zMzADAwP8Af39/AAAAAAAAAAAAAAAAAAAAAAAAAAAAIQAAABgAAAAUAAAA9QAAAOMOAABLNwAA4w4AABAgAAAmAAAACAAAAP//////////MAAAABQAAAAAAAAAAAD//wAAAQAAAP//AAABAA=="/>
              </a:ext>
            </a:extLst>
          </p:cNvSpPr>
          <p:nvPr/>
        </p:nvSpPr>
        <p:spPr>
          <a:xfrm>
            <a:off x="155575" y="2419985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7C999A"/>
            </a:solidFill>
            <a:prstDash val="sysDash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11" name="Прямоугольник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AAAAHyZmg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HyZmgB/f38AxdHXA8zMzADAwP8Af39/AAAAAAAAAAAAAAAAAAAAAAAAAAAAIQAAABgAAAAUAAAA8AAAAPAAAABGNwAANikAABAgAAAmAAAACAAAAP//////////MAAAABQAAAAAAAAAAAD//wAAAQAAAP//AAABAA=="/>
              </a:ext>
            </a:extLst>
          </p:cNvSpPr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12" name="Овал 1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gAAAA0AAAAAkAAAAEgAAACQAAAASAAAAAAAAAABAAAAAAAAAAEAAABQAAAAAAAAAAAA8D8AAAAAAADw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AAAAAAAAAAP///wA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P///wB/f38AxdHXA8zMzADAwP8Af39/AAAAAAAAAAAAAAAAAAAAAAAAAAAAIQAAABgAAAAUAAAAQBoAAAMNAAAAHgAAwxAAABAAAAAmAAAACAAAAP//////////MAAAABQAAAAAAAAA/Er//wS1AAD8Sv//BLUAAA=="/>
              </a:ext>
            </a:extLst>
          </p:cNvSpPr>
          <p:nvPr/>
        </p:nvSpPr>
        <p:spPr>
          <a:xfrm>
            <a:off x="4267200" y="211518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13" name="Овал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gAAAA0AAAAAkAAAAEgAAACQAAAASAAAAAAAAAABAAAAAAAAAAEAAABQAAAAAAAAAAAA8D8AAAAAAADw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HyZmgBQAAAAAgAAACMAAAAjAAAAIw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HyZmgB/f38AxdHXA8zMzADAwP8Af39/AAAAAAAAAAAAAAAAAAAAAAAAAAAAIQAAABgAAAAUAAAA1RoAAJgNAABrHQAALhAAABAAAAAmAAAACAAAAP//////////MAAAABQAAAAAAAAA/Er//wS1AAD8Sv//BLUAAA=="/>
              </a:ext>
            </a:extLst>
          </p:cNvSpPr>
          <p:nvPr/>
        </p:nvSpPr>
        <p:spPr>
          <a:xfrm>
            <a:off x="4361815" y="2209800"/>
            <a:ext cx="420370" cy="420370"/>
          </a:xfrm>
          <a:prstGeom prst="ellipse">
            <a:avLst/>
          </a:prstGeom>
          <a:solidFill>
            <a:srgbClr val="FFFFFF"/>
          </a:solidFill>
          <a:ln w="50800" cap="flat" cmpd="dbl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14" name="Номер слайда 28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SAAAAEgAAABI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NBpSK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BoAAIgNAACIHQAAPxAAABAAAAAmAAAACAAAAAG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4343400" y="2199640"/>
            <a:ext cx="457200" cy="441325"/>
          </a:xfrm>
        </p:spPr>
        <p:txBody>
          <a:bodyPr/>
          <a:lstStyle>
            <a:lvl1pPr>
              <a:defRPr lang="ru-RU" cap="none">
                <a:solidFill>
                  <a:srgbClr val="7C999A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1490AF50-1EF9-C559-B728-E80CE16641BD}" type="slidenum">
              <a:rPr/>
              <a:pPr>
                <a:defRPr lang="ru-RU"/>
              </a:pPr>
              <a:t>‹#›</a:t>
            </a:fld>
            <a:endParaRPr/>
          </a:p>
        </p:txBody>
      </p:sp>
      <p:sp>
        <p:nvSpPr>
          <p:cNvPr id="15" name="Заголовок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FgCAAAINAAAIA0AABAAAAAmAAAACAAAAAGAAAAAAAAAMAAAABQAAAAAAAAAAAD//wAAAQAAAP//AAABAA=="/>
              </a:ext>
            </a:extLst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lang="ru-RU" sz="4200" cap="none">
                <a:solidFill>
                  <a:schemeClr val="accent1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GgBAABbNgAAEwY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GAJAABbNgAAqyU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buFont typeface="Wingdings" pitchFamily="2" charset="2"/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CMAAGcnAABbNgAApy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149091F3-BDF9-C567-B728-4B32DF66411E}" type="datetime1">
              <a:rPr/>
              <a:pPr>
                <a:defRPr lang="ru-RU"/>
              </a:pPr>
              <a:t>11.10.2021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4AEAAHAnAADoFwAAsC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SAAAAEgAAABI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BoAAGYGAACIHQAAHQ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1490C931-7FF9-C53F-B728-896A876641DC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EApAABAOAAAMCoAABAgAAAmAAAACAAAAP//////////MAAAABQAAAAAAAAAAAD//wAAAQAAAP//AAABAA=="/>
              </a:ext>
            </a:extLst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3" name="Прямоугольник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ICsAAAAAAABAOAAAMCoAABAgAAAmAAAACAAAAP//////////MAAAABQAAAAAAAAAAAD//wAAAQAAAP//AAABAA=="/>
              </a:ext>
            </a:extLst>
          </p:cNvSpPr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4" name="Прямоугольник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AAAAABAOAAA9QAAABAgAAAmAAAACAAAAP//////////MAAAABQAAAAAAAAAAAD//wAAAQAAAP//AAABAA=="/>
              </a:ext>
            </a:extLst>
          </p:cNvSpPr>
          <p:nvPr/>
        </p:nvSpPr>
        <p:spPr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5" name="Прямоугольник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AAAAADwAAAAMCoAABAgAAAmAAAACAAAAP//////////MAAAABQAAAAAAAAAAAD//wAAAQAAAP//AAABAA=="/>
              </a:ext>
            </a:extLst>
          </p:cNvSpPr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6" name="Прямоугольник 1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jK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2uAAAAAAEAAAAAAAAAAAAAAAAAAAAAAAAAAAAAAAAAAAAAAAAAAAAAAAJ/f38AAAAAA8zMzADAwP8Af39/AAAAAAAAAAAAAAAAAAAAAAAAAAAAIQAAABgAAAAUAAAA5gAAAFInAAA9NwAAOSkAABAgAAAmAAAACAAAAP//////////MAAAABQAAAAAAAAAAAD//wAAAQAAAP//AAABAA=="/>
              </a:ext>
            </a:extLst>
          </p:cNvSpPr>
          <p:nvPr/>
        </p:nvSpPr>
        <p:spPr>
          <a:xfrm>
            <a:off x="146050" y="6391910"/>
            <a:ext cx="8833485" cy="309245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7" name="Прямоугольник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AAAAHyZmg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HyZmgB/f38AAAAAA8zMzADAwP8Af39/AAAAAAAAAAAAAAAAAAAAAAAAAAAAIQAAABgAAAAUAAAA8AAAAPUAAABGNwAAOykAABAgAAAmAAAACAAAAP//////////MAAAABQAAAAAAAAAAAD//wAAAQAAAP//AAABAA=="/>
              </a:ext>
            </a:extLst>
          </p:cNvSpPr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8" name="Прямая соединительная линия 1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Cg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gAAAHyZmg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HyZmgB/f38AAAAAA8zMzADAwP8Af39/AAAAAAAAAAAAAAAAAAAAAAAAAAAAIQAAABgAAAAUAAAA8ysAAPUAAADzKwAAYCcAABAgAAAmAAAACAAAAP//////////MAAAABQAAAAAAAAAAAD//wAAAQAAAP//AAABAA=="/>
              </a:ext>
            </a:extLst>
          </p:cNvSpPr>
          <p:nvPr/>
        </p:nvSpPr>
        <p:spPr>
          <a:xfrm rot="5400000">
            <a:off x="4022090" y="3277870"/>
            <a:ext cx="6245225" cy="0"/>
          </a:xfrm>
          <a:prstGeom prst="line">
            <a:avLst/>
          </a:prstGeom>
          <a:noFill/>
          <a:ln w="9525" cap="flat" cmpd="sng" algn="ctr">
            <a:solidFill>
              <a:srgbClr val="7C999A"/>
            </a:solidFill>
            <a:prstDash val="sysDash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9" name="Овал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gAAAA0AAAAAkAAAAEgAAACQAAAASAAAAAAAAAABAAAAAAAAAAEAAABQAAAAAAAAAAAA8D8AAAAAAADw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AAAAAAAAAAP///wA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///wB/f38AAAAAA8zMzADAwP8Af39/AAAAAAAAAAAAAAAAAAAAAAAAAAAAIQAAABgAAAAUAAAAEyoAAAASAADTLQAAwBUAABAAAAAmAAAACAAAAP//////////MAAAABQAAAAAAAAA/Er//wS1AAD8Sv//BLUAAA=="/>
              </a:ext>
            </a:extLst>
          </p:cNvSpPr>
          <p:nvPr/>
        </p:nvSpPr>
        <p:spPr>
          <a:xfrm>
            <a:off x="6839585" y="292608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10" name="Овал 1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gAAAA0AAAAAkAAAAEgAAACQAAAASAAAAAAAAAABAAAAAAAAAAEAAABQAAAAAAAAAAAA8D8AAAAAAADw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HyZmgBQAAAAAgAAACMAAAAjAAAAIw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HyZmgB/f38AAAAAA8zMzADAwP8Af39/AAAAAAAAAAAAAAAAAAAAAAAAAAAAIQAAABgAAAAUAAAAqCoAAJQSAAA+LQAAKxUAABAAAAAmAAAACAAAAP//////////MAAAABQAAAAAAAAA/Er//wS1AAD8Sv//BLUAAA=="/>
              </a:ext>
            </a:extLst>
          </p:cNvSpPr>
          <p:nvPr/>
        </p:nvSpPr>
        <p:spPr>
          <a:xfrm>
            <a:off x="6934200" y="3020060"/>
            <a:ext cx="420370" cy="421005"/>
          </a:xfrm>
          <a:prstGeom prst="ellipse">
            <a:avLst/>
          </a:prstGeom>
          <a:solidFill>
            <a:srgbClr val="FFFFFF"/>
          </a:solidFill>
          <a:ln w="50800" cap="flat" cmpd="dbl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11" name="Номер слайда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SAAAAEgAAABI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iyoAAIQSAABbLQAAOxU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6915785" y="3009900"/>
            <a:ext cx="457200" cy="441325"/>
          </a:xfrm>
        </p:spPr>
        <p:txBody>
          <a:bodyPr/>
          <a:lstStyle/>
          <a:p>
            <a:pPr>
              <a:defRPr lang="ru-RU"/>
            </a:pPr>
            <a:fld id="{1490C5D1-9FF9-C533-B728-69668B66413C}" type="slidenum">
              <a:rPr/>
              <a:pPr>
                <a:defRPr lang="ru-RU"/>
              </a:pPr>
              <a:t>‹#›</a:t>
            </a:fld>
            <a:endParaRPr/>
          </a:p>
        </p:txBody>
      </p:sp>
      <p:sp>
        <p:nvSpPr>
          <p:cNvPr id="12" name="Вертикальный текст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4AEAAOABAAAwKgAAsCU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304800" y="304800"/>
            <a:ext cx="6553200" cy="582168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buFont typeface="Wingdings" pitchFamily="2" charset="2"/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13" name="Дат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CMAAGcnAABbNgAApy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1490B755-1BF9-C541-B728-ED14F96641B8}" type="datetime1">
              <a:rPr/>
              <a:pPr>
                <a:defRPr lang="ru-RU"/>
              </a:pPr>
              <a:t>11.10.2021</a:t>
            </a:fld>
            <a:endParaRPr/>
          </a:p>
        </p:txBody>
      </p:sp>
      <p:sp>
        <p:nvSpPr>
          <p:cNvPr id="14" name="Нижний колонтитул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4AEAAHAnAADoFwAAsC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15" name="Вертикальный 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C0AAOABAABgNgAA3yUAABAAAAAmAAAACAAAAAMAAAAAAAAAMAAAABQAAAAAAAAAAAD//wAAAQAAAP//AAABAA=="/>
              </a:ext>
            </a:extLst>
          </p:cNvSpPr>
          <p:nvPr>
            <p:ph type="title"/>
          </p:nvPr>
        </p:nvSpPr>
        <p:spPr>
          <a:xfrm>
            <a:off x="7391400" y="304800"/>
            <a:ext cx="1447800" cy="5851525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GgBAABbNgAAEwYAABAAAAAmAAAACAAAAAC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>
            <a:lvl1pPr>
              <a:defRPr lang="ru-RU" cap="none">
                <a:solidFill>
                  <a:srgbClr val="7C999A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3" name="Дат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CMAAGcnAABbNgAApy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1490D578-36F9-C523-B728-C0769B664195}" type="datetime1">
              <a:rPr/>
              <a:pPr>
                <a:defRPr lang="ru-RU"/>
              </a:pPr>
              <a:t>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4AEAAHAnAADoFwAAsC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SAAAAEgAAABI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1RoAAFAGAAClHQAABwk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4361815" y="1026160"/>
            <a:ext cx="457200" cy="441325"/>
          </a:xfrm>
        </p:spPr>
        <p:txBody>
          <a:bodyPr/>
          <a:lstStyle/>
          <a:p>
            <a:pPr>
              <a:defRPr lang="ru-RU"/>
            </a:pPr>
            <a:fld id="{1490B749-07F9-C541-B728-F114F96641A4}" type="slidenum">
              <a:rPr/>
              <a:pPr>
                <a:defRPr lang="ru-RU"/>
              </a:pPr>
              <a:t>‹#›</a:t>
            </a:fld>
            <a:endParaRPr/>
          </a:p>
        </p:txBody>
      </p:sp>
      <p:sp>
        <p:nvSpPr>
          <p:cNvPr id="6" name="Содержимое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GUJAAArNgAAhSUAABAAAAAmAAAACAAAAAEAAAAAAAAAMAAAABQAAAAAAAAAAAD//wAAAQAAAP//AAABAA=="/>
              </a:ext>
            </a:extLst>
          </p:cNvSpPr>
          <p:nvPr>
            <p:ph idx="1"/>
          </p:nvPr>
        </p:nvSpPr>
        <p:spPr>
          <a:xfrm>
            <a:off x="301625" y="1527175"/>
            <a:ext cx="8503920" cy="4572000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buFont typeface="Wingdings" pitchFamily="2" charset="2"/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AAAAADwAAAAMCoAABAgAAAmAAAACAAAAP//////////MAAAABQAAAAAAAAAAAD//wAAAQAAAP//AAABAA=="/>
              </a:ext>
            </a:extLst>
          </p:cNvSpPr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3" name="Прямоугольник 1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EApAABAOAAAMCoAABAgAAAmAAAACAAAAP//////////MAAAABQAAAAAAAAAAAD//wAAAQAAAP//AAABAA=="/>
              </a:ext>
            </a:extLst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4" name="Прямоугольник 1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AAAAABAOAAA8AAAABAgAAAmAAAACAAAAP//////////MAAAABQAAAAAAAAAAAD//wAAAQAAAP//AAABAA=="/>
              </a:ext>
            </a:extLst>
          </p:cNvSpPr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5" name="Прямоугольник 1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D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UDcAAB4AAABAOAAATioAABAgAAAmAAAACAAAAP//////////MAAAABQAAAAAAAAAAAD//wAAAQAAAP//AAABAA=="/>
              </a:ext>
            </a:extLst>
          </p:cNvSpPr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6" name="Прямоугольник 1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g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8AAAABAOAABGNwAA8A8AABAgAAAmAAAACAAAAP//////////MAAAABQAAAAAAAAAAAD//wAAAQAAAP//AAABAA=="/>
              </a:ext>
            </a:extLst>
          </p:cNvSpPr>
          <p:nvPr/>
        </p:nvSpPr>
        <p:spPr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7" name="Прямоугольник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0WNJ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HT5ve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9QAAAOAAAABLNwAACg4AABAgAAAmAAAACAAAAP//////////MAAAABQAAAAAAAAAAAD//wAAAQAAAP//AAABAA=="/>
              </a:ext>
            </a:extLst>
          </p:cNvSpPr>
          <p:nvPr/>
        </p:nvSpPr>
        <p:spPr>
          <a:xfrm>
            <a:off x="155575" y="142240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8" name="Текст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wgAAOAQAABIMAAAKxs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1368425" y="2743200"/>
            <a:ext cx="6480175" cy="1673225"/>
          </a:xfrm>
        </p:spPr>
        <p:txBody>
          <a:bodyPr/>
          <a:lstStyle>
            <a:lvl1pPr marL="0" indent="0" algn="ctr">
              <a:buNone/>
              <a:defRPr lang="ru-RU" sz="1600" b="1" cap="all" spc="49" baseline="0">
                <a:solidFill>
                  <a:schemeClr val="tx2"/>
                </a:solidFill>
              </a:defRPr>
            </a:lvl1pPr>
            <a:lvl2pPr>
              <a:buNone/>
              <a:defRPr lang="ru-RU" sz="1800" cap="none">
                <a:solidFill>
                  <a:srgbClr val="8C8C8C"/>
                </a:solidFill>
              </a:defRPr>
            </a:lvl2pPr>
            <a:lvl3pPr>
              <a:buNone/>
              <a:defRPr lang="ru-RU" sz="1600" cap="none">
                <a:solidFill>
                  <a:srgbClr val="8C8C8C"/>
                </a:solidFill>
              </a:defRPr>
            </a:lvl3pPr>
            <a:lvl4pPr>
              <a:buNone/>
              <a:defRPr lang="ru-RU" sz="1400" cap="none">
                <a:solidFill>
                  <a:srgbClr val="8C8C8C"/>
                </a:solidFill>
              </a:defRPr>
            </a:lvl4pPr>
            <a:lvl5pPr>
              <a:buNone/>
              <a:defRPr lang="ru-RU" sz="1400" cap="none">
                <a:solidFill>
                  <a:srgbClr val="8C8C8C"/>
                </a:solidFill>
              </a:defRPr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9" name="Прямоугольник 1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jK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2uAAAAAAEAAAAAAAAAAAAAAAAAAAAAAAAAAAAAAAAAAAAAAAAAAAAAAAJ/f38AAAAAA8zMzADAwP8Af39/AAAAAAAAAAAAAAAAAAAAAAAAAAAAIQAAABgAAAAUAAAA5gAAAFInAAA9NwAAOSkAABAgAAAmAAAACAAAAP//////////MAAAABQAAAAAAAAAAAD//wAAAQAAAP//AAABAA=="/>
              </a:ext>
            </a:extLst>
          </p:cNvSpPr>
          <p:nvPr/>
        </p:nvSpPr>
        <p:spPr>
          <a:xfrm>
            <a:off x="146050" y="6391910"/>
            <a:ext cx="8833485" cy="309245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10" name="Прямоугольник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AAAAHyZmg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HyZmgB/f38AAAAAA8zMzADAwP8Af39/AAAAAAAAAAAAAAAAAAAAAAAAAAAAIQAAABgAAAAUAAAA8AAAAPAAAABGNwAANikAABAgAAAmAAAACAAAAP//////////MAAAABQAAAAAAAAAAAD//wAAAQAAAP//AAABAA=="/>
              </a:ext>
            </a:extLst>
          </p:cNvSpPr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11" name="Нижний колонтитул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RpcO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4AEAAHAnAADoFwAAsC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12" name="Дат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HgAb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CMAAGcnAABbNgAApy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1490D6C8-86F9-C520-B728-707598664125}" type="datetime1">
              <a:rPr/>
              <a:pPr>
                <a:defRPr lang="ru-RU"/>
              </a:pPr>
              <a:t>11.10.2021</a:t>
            </a:fld>
            <a:endParaRPr/>
          </a:p>
        </p:txBody>
      </p:sp>
      <p:sp>
        <p:nvSpPr>
          <p:cNvPr id="13" name="Прямая соединительная линия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Cg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gAAAHyZmgAS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HyZmgB/f38AAAAAA8zMzADAwP8Af39/AAAAAAAAAAAAAAAAAAAAAAAAAAAAIQAAABgAAAAUAAAA8AAAAAAPAABGNwAAAA8AABAgAAAmAAAACAAAAP//////////MAAAABQAAAAAAAAAAAD//wAAAQAAAP//AAABAA=="/>
              </a:ext>
            </a:extLst>
          </p:cNvSpPr>
          <p:nvPr/>
        </p:nvSpPr>
        <p:spPr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7C999A"/>
            </a:solidFill>
            <a:prstDash val="sysDash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14" name="Овал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gAAAA0AAAAAkAAAAEgAAACQAAAASAAAAAAAAAABAAAAAAAAAAEAAABQAAAAAAAAAAAA8D8AAAAAAADw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AAAAAAAAAAP///wA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///wB/f38AAAAAA8zMzADAwP8Af39/AAAAAAAAAAAAAAAAAAAAAAAAAAAAIQAAABgAAAAUAAAAQBoAAAMNAAAAHgAAwxAAABAAAAAmAAAACAAAAP//////////MAAAABQAAAAAAAAA/Er//wS1AAD8Sv//BLUAAA=="/>
              </a:ext>
            </a:extLst>
          </p:cNvSpPr>
          <p:nvPr/>
        </p:nvSpPr>
        <p:spPr>
          <a:xfrm>
            <a:off x="4267200" y="211518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15" name="Овал 1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gAAAA0AAAAAkAAAAEgAAACQAAAASAAAAAAAAAABAAAAAAAAAAEAAABQAAAAAAAAAAAA8D8AAAAAAADw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HyZmgBQAAAAAgAAACMAAAAjAAAAIw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MnMLs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HyZmgB/f38AAAAAA8zMzADAwP8Af39/AAAAAAAAAAAAAAAAAAAAAAAAAAAAIQAAABgAAAAUAAAA1RoAAJgNAABrHQAALhAAABAAAAAmAAAACAAAAP//////////MAAAABQAAAAAAAAA/Er//wS1AAD8Sv//BLUAAA=="/>
              </a:ext>
            </a:extLst>
          </p:cNvSpPr>
          <p:nvPr/>
        </p:nvSpPr>
        <p:spPr>
          <a:xfrm>
            <a:off x="4361815" y="2209800"/>
            <a:ext cx="420370" cy="420370"/>
          </a:xfrm>
          <a:prstGeom prst="ellipse">
            <a:avLst/>
          </a:prstGeom>
          <a:solidFill>
            <a:srgbClr val="FFFFFF"/>
          </a:solidFill>
          <a:ln w="50800" cap="flat" cmpd="dbl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16" name="Номер слайда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SAAAAEgAAABI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BoAAIgNAACIHQAAPxAAABAAAAAmAAAACAAAAAG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4343400" y="2199640"/>
            <a:ext cx="457200" cy="441325"/>
          </a:xfrm>
        </p:spPr>
        <p:txBody>
          <a:bodyPr/>
          <a:lstStyle>
            <a:lvl1pPr>
              <a:defRPr lang="ru-RU" cap="none">
                <a:solidFill>
                  <a:srgbClr val="7C999A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1490F0E8-A6F9-C506-B728-5053BE664105}" type="slidenum">
              <a:rPr/>
              <a:pPr>
                <a:defRPr lang="ru-RU"/>
              </a:pPr>
              <a:t>‹#›</a:t>
            </a:fld>
            <a:endParaRPr/>
          </a:p>
        </p:txBody>
      </p:sp>
      <p:sp>
        <p:nvSpPr>
          <p:cNvPr id="17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Mezox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gQAAEgDAABCNAAAqAwAABAAAAAmAAAACAAAAAGAAAAAAAAAMAAAABQAAAAAAAAAAAD//wAAAQAAAP//AAABAA=="/>
              </a:ext>
            </a:extLst>
          </p:cNvSpPr>
          <p:nvPr>
            <p:ph type="title"/>
          </p:nvPr>
        </p:nvSpPr>
        <p:spPr>
          <a:xfrm>
            <a:off x="722630" y="533400"/>
            <a:ext cx="7772400" cy="1524000"/>
          </a:xfrm>
        </p:spPr>
        <p:txBody>
          <a:bodyPr/>
          <a:lstStyle>
            <a:lvl1pPr algn="ctr">
              <a:buNone/>
              <a:defRPr lang="ru-RU" sz="4200" b="0" cap="none" baseline="0">
                <a:solidFill>
                  <a:srgbClr val="FFFFFF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BI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GgBAABbNgAAEwY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3" name="Дата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CMAAG4nAABbNgAArikAABAAAAAmAAAACAAAAAEAAAAAAAAAMAAAABQAAAAAAAAAAAD//wAAAQAAAP//AAABAA=="/>
              </a:ext>
            </a:extLst>
          </p:cNvSpPr>
          <p:nvPr>
            <p:ph type="dt" sz="half" idx="10"/>
          </p:nvPr>
        </p:nvSpPr>
        <p:spPr>
          <a:xfrm>
            <a:off x="5791200" y="6409690"/>
            <a:ext cx="3044825" cy="365760"/>
          </a:xfrm>
        </p:spPr>
        <p:txBody>
          <a:bodyPr/>
          <a:lstStyle/>
          <a:p>
            <a:pPr>
              <a:defRPr lang="ru-RU"/>
            </a:pPr>
            <a:fld id="{1490EA4C-02F9-C51C-B728-F449A46641A1}" type="datetime1">
              <a:rPr/>
              <a:pPr>
                <a:defRPr lang="ru-RU"/>
              </a:pPr>
              <a:t>11.10.2021</a:t>
            </a:fld>
            <a:endParaRPr/>
          </a:p>
        </p:txBody>
      </p:sp>
      <p:sp>
        <p:nvSpPr>
          <p:cNvPr id="4" name="Нижний колонтитул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NxBcO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4AEAAHAnAADoFwAAsC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5" name="Номер слайда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SAAAAEgAAABI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KH+8O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BoAAGYGAACIHQAAHQ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149096C9-87F9-C560-B728-7135D8664124}" type="slidenum">
              <a:rPr/>
              <a:pPr>
                <a:defRPr lang="ru-RU"/>
              </a:pPr>
              <a:t>‹#›</a:t>
            </a:fld>
            <a:endParaRPr/>
          </a:p>
        </p:txBody>
      </p:sp>
      <p:sp>
        <p:nvSpPr>
          <p:cNvPr id="6" name="Прямая соединительная линия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CgAAAA0AAAAAkAAAAEgAAACQAAAASAAAAAAAAAABAAAAAg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gAAAGRrhgs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R/f38AAAAAA8zMzADAwP8Af39/AAAAAAAAAAAAAAAAAAAAAAAAAAAAIQAAABgAAAAUAAAAEhwAALEJAAAgHAAAVycAABAgAAAmAAAACAAAAP//////////MAAAABQAAAAAAAAAAAD//wAAAQAAAP//AAABAA=="/>
              </a:ext>
            </a:extLst>
          </p:cNvSpPr>
          <p:nvPr/>
        </p:nvSpPr>
        <p:spPr>
          <a:xfrm flipV="1">
            <a:off x="4563110" y="1575435"/>
            <a:ext cx="8890" cy="48196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headEnd type="none"/>
            <a:tailEnd type="none"/>
          </a:ln>
          <a:effectLst/>
        </p:spPr>
        <p:txBody>
          <a:bodyPr rot="10800000"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7" name="Содержимое 9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HAIAACzGgAAPS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301625" y="1371600"/>
            <a:ext cx="4038600" cy="4681855"/>
          </a:xfrm>
        </p:spPr>
        <p:txBody>
          <a:bodyPr/>
          <a:lstStyle>
            <a:lvl1pPr>
              <a:defRPr lang="ru-RU" sz="2500" cap="none"/>
            </a:lvl1pPr>
            <a:lvl2pPr>
              <a:buFont typeface="Wingdings" pitchFamily="2" charset="2"/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buFont typeface="Wingdings" pitchFamily="2" charset="2"/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8" name="Содержимое 1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iB0AAHAIAABgNgAAPS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4800600" y="1371600"/>
            <a:ext cx="4038600" cy="4681855"/>
          </a:xfrm>
        </p:spPr>
        <p:txBody>
          <a:bodyPr/>
          <a:lstStyle>
            <a:lvl1pPr>
              <a:defRPr lang="ru-RU" sz="2500" cap="none"/>
            </a:lvl1pPr>
            <a:lvl2pPr>
              <a:buFont typeface="Wingdings" pitchFamily="2" charset="2"/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buFont typeface="Wingdings" pitchFamily="2" charset="2"/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CgAAAA0AAAAAkAAAAEgAAACQAAAASAAAAAAAAAABAAAAAg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gAAAGRrhgs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R/f38AAAAAA8zMzADAwP8Af39/AAAAAAAAAAAAAAAAAAAAAAAAAAAAIQAAABgAAAAUAAAAIBwAAIkNAAAgHAAATCcAABAgAAAmAAAACAAAAP//////////MAAAABQAAAAAAAAAAAD//wAAAQAAAP//AAABAA=="/>
              </a:ext>
            </a:extLst>
          </p:cNvSpPr>
          <p:nvPr/>
        </p:nvSpPr>
        <p:spPr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headEnd type="none"/>
            <a:tailEnd type="none"/>
          </a:ln>
          <a:effectLst/>
        </p:spPr>
        <p:txBody>
          <a:bodyPr rot="10800000"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3" name="Прямоугольник 1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JdWcO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AAAAABAOAAA6AgAABAgAAAmAAAACAAAAP//////////MAAAABQAAAAAAAAAAAD//wAAAQAAAP//AAABAA=="/>
              </a:ext>
            </a:extLst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4" name="Прямоугольник 1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EApAABAOAAAMCoAABAgAAAmAAAACAAAAP//////////MAAAABQAAAAAAAAAAAD//wAAAQAAAP//AAABAA=="/>
              </a:ext>
            </a:extLst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5" name="Прямоугольник 2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AAAAADwAAAAMCoAABAgAAAmAAAACAAAAP//////////MAAAABQAAAAAAAAAAAD//wAAAQAAAP//AAABAA=="/>
              </a:ext>
            </a:extLst>
          </p:cNvSpPr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6" name="Прямоугольник 2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UDcAAAAAAABAOAAAMCoAABAgAAAmAAAACAAAAP//////////MAAAABQAAAAAAAAAAAD//wAAAQAAAP//AAABAA=="/>
              </a:ext>
            </a:extLst>
          </p:cNvSpPr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7" name="Прямоугольник 1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0WNJDP///wgAAAAAAAAAAAAAAAAAAAAAAAAAAAAAAAAAAAAAZAAAAAEAAABAAAAAAAAAAAAAAAAAAAAAAAAAAAAAAAAAAAAAAAAAAAAAAAAAAAAAAAAAAAAAAAAAAAAAAAAAAAAAAAAAAAAAAAAAAAAAAAAAAAAAAAAAAAAAAAAAAAAAFAAAADwAAAAAAAAAAAAAAP///wA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P///wB/f38AAAAAA8zMzADAwP8Af39/AAAAAAAAAAAAAAAAAAAAAAAAAAAAIQAAABgAAAAUAAAA8AAAAHAIAABGNwAAEA4AABAAAAAmAAAACAAAAP//////////MAAAABQAAAAAAAAAAAD//wAAAQAAAP//AAABAA=="/>
              </a:ext>
            </a:extLst>
          </p:cNvSpPr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8" name="Прямоугольник 1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jK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2uAAAAAAEAAAAAAAAAAAAAAAAAAAAAAAAAAAAAAAAAAAAAAAAAAAAAAAJ/f38AAAAAA8zMzADAwP8Af39/AAAAAAAAAAAAAAAAAAAAAAAAAAAAIQAAABgAAAAUAAAA5gAAAFInAAA8NwAAOykAABAgAAAmAAAACAAAAP//////////MAAAABQAAAAAAAAAAAD//wAAAQAAAP//AAABAA=="/>
              </a:ext>
            </a:extLst>
          </p:cNvSpPr>
          <p:nvPr/>
        </p:nvSpPr>
        <p:spPr>
          <a:xfrm>
            <a:off x="146050" y="6391910"/>
            <a:ext cx="8832850" cy="310515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9" name="Текст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P///wAUAAAAAQAAABQAAAAUAAAAFAAAAAEAAAAAAAAAZAAAAGQAAAAAAAAAZAAAAGQAAAAVAAAAYAAAAAAAAAAAAAAAAAAAAAAAAAAAAAAAAAAAAAAAAAAAAAAAAAAAAAAAAAAAAAAAAAAACQAAAAAAAAAAAAAAAAAAAAAAAAAAAAAAAAAAAAAAAAAAAAAAAAAAAAAAAAAAAAAAABYAAABMAAAAAQAAAAAAAAACAAAAAAAAAAEAAAAAAAAJQQAAAAAAAAAoAAAAZAAAAGQAAAAAAAAAAAAAAAAAAAAAAAAAAAAAAAAAAAAAAAAAAAAAABcAAAAUAAAAAAAAAAAAAAD/fwAA/38AAAAAAAAJAAAABAAAAAAAAAAeAAAAaAAAAAAAAAAAAAAAAAAAAAAAAAAAAAAAECcAABAnAAAAAAAAAAAAAAAAAAAAAAAAAAAAAAAAAAAAAAAAAAAAAFA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QAAAAEAAAAAAAAAAAAAAAAAAAAAAAAAAAAAAAAAAAAAAAAAAP///wAAAAACAAAAAgAAAADAwP8Af39/AAAAAAAAAAAAAAAAAAAAAAAAAAAAIQAAABgAAAAUAAAA2wEAAGAJAAC2GgAA4g0AABAAAAAmAAAACAAAAIGgAAD//8H/MAAAABQAAAAAAAAAAAD//wAAAQAAAP//AAABAA=="/>
              </a:ext>
            </a:extLst>
          </p:cNvSpPr>
          <p:nvPr>
            <p:ph idx="1"/>
          </p:nvPr>
        </p:nvSpPr>
        <p:spPr>
          <a:xfrm>
            <a:off x="301625" y="1524000"/>
            <a:ext cx="4040505" cy="732790"/>
          </a:xfrm>
          <a:noFill/>
          <a:ln>
            <a:noFill/>
          </a:ln>
          <a:effectLst>
            <a:outerShdw blurRad="50800" dist="2540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lang="en-US" sz="2200" b="1" cap="none">
                <a:solidFill>
                  <a:srgbClr val="FFFFFF"/>
                </a:solidFill>
              </a:defRPr>
            </a:lvl1pPr>
            <a:lvl2pPr>
              <a:buNone/>
              <a:defRPr lang="ru-RU" sz="2000" b="1" cap="none"/>
            </a:lvl2pPr>
            <a:lvl3pPr>
              <a:buNone/>
              <a:defRPr lang="ru-RU" sz="1800" b="1" cap="none"/>
            </a:lvl3pPr>
            <a:lvl4pPr>
              <a:buNone/>
              <a:defRPr lang="ru-RU" sz="1600" b="1" cap="none"/>
            </a:lvl4pPr>
            <a:lvl5pPr>
              <a:buNone/>
              <a:defRPr lang="ru-RU" sz="1600" b="1" cap="none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en-US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r>
              <a:rPr lang="ru-RU" cap="none"/>
              <a:t>Образец текста</a:t>
            </a:r>
          </a:p>
        </p:txBody>
      </p:sp>
      <p:sp>
        <p:nvSpPr>
          <p:cNvPr id="10" name="Текст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AAAAAAAAAAzLQADf///wgAAAAAAAAAAAAAAAAAAAAAAAAAAAAAAAAAAAAAZAAAAAEAAABAAAAAAAAAAAAAAAAAAAAAAAAAAAAAAAAAAAAAAAAAAAAAAAAAAAAAAAAAAAAAAAAAAAAAAAAAAAAAAAAAAAAAAAAAAAAAAAAAAAAAAAAAAAAAAAAAAAAAFAAAADwAAAAAAAAAAAAAAP///wAUAAAAAQAAABQAAAAUAAAAFAAAAAEAAAAAAAAAZAAAAGQAAAAAAAAAZAAAAGQAAAAVAAAAYAAAAAAAAAAAAAAAAAAAAAAAAAAAAAAAAAAAAAAAAAAAAAAAAAAAAAAAAAAAAAAAAAAACQAAAAAAAAAAAAAAAAAAAAAAAAAAAAAAAAAAAAAAAAAAAAAAAAAAAAAAAAAAAAAAABYAAABMAAAAAQAAAAAAAAACAAAAAAAAAAEAAAAAAAAJQQAAAAAAAAAoAAAAZAAAAGQAAAAAAAAAAAAAAAAAAAAAAAAAAAAAAAAAAAAAAAAAAAAAABcAAAAUAAAAAAAAAAAAAAD/fwAA/38AAAAAAAAJAAAABAAAAAAAAAAeAAAAaAAAAAAAAAAAAAAAAAAAAAAAAAAAAAAAECcAABAnAAAAAAAAAAAAAAAAAAAAAAAAAAAAAAAAAAAAAAAAAAAAAFA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LQABgAAAAEAAAAAAAAAAAAAAAAAAAAAAAAAAAAAAAAAAAAAAAAAAP///wAAAAACAAAAAgAAAADAwP8Af39/AAAAAAAAAAAAAAAAAAAAAAAAAAAAIQAAABgAAAAUAAAAeR0AAGAJAABWNgAA4A0AABAAAAAmAAAACAAAAIGgAAD//8H/MAAAABQAAAAAAAAAAAD//wAAAQAAAP//AAABAA=="/>
              </a:ext>
            </a:extLst>
          </p:cNvSpPr>
          <p:nvPr>
            <p:ph idx="3"/>
          </p:nvPr>
        </p:nvSpPr>
        <p:spPr>
          <a:xfrm>
            <a:off x="4791075" y="1524000"/>
            <a:ext cx="4041775" cy="731520"/>
          </a:xfrm>
          <a:noFill/>
          <a:ln>
            <a:noFill/>
          </a:ln>
          <a:effectLst>
            <a:outerShdw blurRad="50800" dist="2540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lang="ru-RU" sz="2200" b="1" cap="none"/>
            </a:lvl1pPr>
            <a:lvl2pPr>
              <a:buNone/>
              <a:defRPr lang="ru-RU" sz="2000" b="1" cap="none"/>
            </a:lvl2pPr>
            <a:lvl3pPr>
              <a:buNone/>
              <a:defRPr lang="ru-RU" sz="1800" b="1" cap="none"/>
            </a:lvl3pPr>
            <a:lvl4pPr>
              <a:buNone/>
              <a:defRPr lang="ru-RU" sz="1600" b="1" cap="none"/>
            </a:lvl4pPr>
            <a:lvl5pPr>
              <a:buNone/>
              <a:defRPr lang="ru-RU" sz="1600" b="1" cap="none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r>
              <a:t>Образец текста</a:t>
            </a:r>
          </a:p>
        </p:txBody>
      </p:sp>
      <p:sp>
        <p:nvSpPr>
          <p:cNvPr id="11" name="Дата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CMAAGcnAABbNgAApy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1490A807-49F9-C55E-B728-BF0BE66641EA}" type="datetime1">
              <a:rPr/>
              <a:pPr>
                <a:defRPr lang="ru-RU"/>
              </a:pPr>
              <a:t>11.10.2021</a:t>
            </a:fld>
            <a:endParaRPr/>
          </a:p>
        </p:txBody>
      </p:sp>
      <p:sp>
        <p:nvSpPr>
          <p:cNvPr id="12" name="Нижний колонтитул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4AEAAG4nAADoFwAArikAABAAAAAmAAAACAAAAAEAAAAAAAAAMAAAABQAAAAAAAAAAAD//wAAAQAAAP//AAABAA=="/>
              </a:ext>
            </a:extLst>
          </p:cNvSpPr>
          <p:nvPr>
            <p:ph type="ftr" sz="quarter" idx="11"/>
          </p:nvPr>
        </p:nvSpPr>
        <p:spPr>
          <a:xfrm>
            <a:off x="304800" y="6409690"/>
            <a:ext cx="3581400" cy="36576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13" name="Прямая соединительная линия 1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Cg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gAAAHyZmgAS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HyZmgB/f38AAAAAA8zMzADAwP8Af39/AAAAAAAAAAAAAAAAAAAAAAAAAAAAIQAAABgAAAAUAAAA8AAAAOAHAABGNwAA4AcAABAgAAAmAAAACAAAAP//////////MAAAABQAAAAAAAAAAAD//wAAAQAAAP//AAABAA=="/>
              </a:ext>
            </a:extLst>
          </p:cNvSpPr>
          <p:nvPr/>
        </p:nvSpPr>
        <p:spPr>
          <a:xfrm>
            <a:off x="152400" y="1280160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7C999A"/>
            </a:solidFill>
            <a:prstDash val="sysDash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14" name="Прямоугольник 1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AAAAHyZmg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HyZmgB/f38AAAAAA8zMzADAwP8Af39/AAAAAAAAAAAAAAAAAAAAAAAAAAAAIQAAABgAAAAUAAAA8AAAAPUAAABGNwAAOykAABAgAAAmAAAACAAAAP//////////MAAAABQAAAAAAAAAAAD//wAAAQAAAP//AAABAA=="/>
              </a:ext>
            </a:extLst>
          </p:cNvSpPr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15" name="Содержимое 2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DQPAAC4GgAAsSYAABAAAAAmAAAACAAAAAEAAAAAAAAAMAAAABQAAAAAAAAAAAD//wAAAQAAAP//AAABAA=="/>
              </a:ext>
            </a:extLst>
          </p:cNvSpPr>
          <p:nvPr>
            <p:ph idx="2"/>
          </p:nvPr>
        </p:nvSpPr>
        <p:spPr>
          <a:xfrm>
            <a:off x="301625" y="2471420"/>
            <a:ext cx="4041775" cy="381825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buFont typeface="Wingdings" pitchFamily="2" charset="2"/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16" name="Содержимое 2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iB0AADQPAABgNgAAtyYAABAAAAAmAAAACAAAAAEAAAAAAAAAMAAAABQAAAAAAAAAAAD//wAAAQAAAP//AAABAA=="/>
              </a:ext>
            </a:extLst>
          </p:cNvSpPr>
          <p:nvPr>
            <p:ph idx="4"/>
          </p:nvPr>
        </p:nvSpPr>
        <p:spPr>
          <a:xfrm>
            <a:off x="4800600" y="2471420"/>
            <a:ext cx="4038600" cy="382206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buFont typeface="Wingdings" pitchFamily="2" charset="2"/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17" name="Овал 2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gAAAA0AAAAAkAAAAEgAAACQAAAASAAAAAAAAAABAAAAAAAAAAEAAABQAAAAAAAAAAAA8D8AAAAAAADw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AAAAAAAAAAP///wA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///wB/f38AAAAAA8zMzADAwP8Af39/AAAAAAAAAAAAAAAAAAAAAAAAAAAAIQAAABgAAAAUAAAAQBoAAOIFAAAAHgAAogkAABAAAAAmAAAACAAAAP//////////MAAAABQAAAAAAAAA/Er//wS1AAD8Sv//BLUAAA=="/>
              </a:ext>
            </a:extLst>
          </p:cNvSpPr>
          <p:nvPr/>
        </p:nvSpPr>
        <p:spPr>
          <a:xfrm>
            <a:off x="4267200" y="95631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18" name="Овал 2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gAAAA0AAAAAkAAAAEgAAACQAAAASAAAAAAAAAABAAAAAAAAAAEAAABQAAAAAAAAAAAA8D8AAAAAAADw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HyZmgBQAAAAAgAAACMAAAAjAAAAIw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HyZmgB/f38AAAAAA8zMzADAwP8Af39/AAAAAAAAAAAAAAAAAAAAAAAAAAAAIQAAABgAAAAUAAAA1RoAAHYGAABrHQAADQkAABAAAAAmAAAACAAAAP//////////MAAAABQAAAAAAAAA/Er//wS1AAD8Sv//BLUAAA=="/>
              </a:ext>
            </a:extLst>
          </p:cNvSpPr>
          <p:nvPr/>
        </p:nvSpPr>
        <p:spPr>
          <a:xfrm>
            <a:off x="4361815" y="1050290"/>
            <a:ext cx="420370" cy="421005"/>
          </a:xfrm>
          <a:prstGeom prst="ellipse">
            <a:avLst/>
          </a:prstGeom>
          <a:solidFill>
            <a:srgbClr val="FFFFFF"/>
          </a:solidFill>
          <a:ln w="50800" cap="flat" cmpd="dbl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19" name="Номер слайда 8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SAAAAEgAAABI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BoAAGoGAACIHQAAIQkAABAAAAAmAAAACAAAAAG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4343400" y="1042670"/>
            <a:ext cx="457200" cy="441325"/>
          </a:xfrm>
        </p:spPr>
        <p:txBody>
          <a:bodyPr/>
          <a:lstStyle>
            <a:lvl1pPr algn="ctr"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149087DF-91F9-C571-B728-6724C9664132}" type="slidenum">
              <a:rPr/>
              <a:pPr>
                <a:defRPr lang="ru-RU"/>
              </a:pPr>
              <a:t>‹#›</a:t>
            </a:fld>
            <a:endParaRPr/>
          </a:p>
        </p:txBody>
      </p:sp>
      <p:sp>
        <p:nvSpPr>
          <p:cNvPr id="20" name="Заголовок 2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GgBAABbNgAAEwY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GgBAABbNgAAEwY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CMAAGcnAABbNgAApy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1490E81E-50F9-C51E-B728-A64BA66641F3}" type="datetime1">
              <a:rPr/>
              <a:pPr>
                <a:defRPr lang="ru-RU"/>
              </a:pPr>
              <a:t>11.10.2021</a:t>
            </a:fld>
            <a:endParaRPr/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4AEAAHAnAADoFwAAsC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SAAAAEgAAABI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BoAAGAGAACIHQAAFwk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4343400" y="1036320"/>
            <a:ext cx="457200" cy="441325"/>
          </a:xfrm>
        </p:spPr>
        <p:txBody>
          <a:bodyPr/>
          <a:lstStyle/>
          <a:p>
            <a:pPr>
              <a:defRPr lang="ru-RU"/>
            </a:pPr>
            <a:fld id="{1490AD4F-01F9-C55B-B728-F70EE36641A2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xdHXA8zMzADAwP8Af39/AAAAAAAAAAAAAAAAAAAAAAAAAAAAIQAAABgAAAAUAAAAAAAAAEApAABAOAAAMCoAABAgAAAmAAAACAAAAP//////////MAAAABQAAAAAAAAAAAD//wAAAQAAAP//AAABAA=="/>
              </a:ext>
            </a:extLst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3" name="Прямоугольник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xdHXA8zMzADAwP8Af39/AAAAAAAAAAAAAAAAAAAAAAAAAAAAIQAAABgAAAAUAAAAAAAAAAAAAABAOAAA9QAAABAgAAAmAAAACAAAAP//////////MAAAABQAAAAAAAAAAAD//wAAAQAAAP//AAABAA=="/>
              </a:ext>
            </a:extLst>
          </p:cNvSpPr>
          <p:nvPr/>
        </p:nvSpPr>
        <p:spPr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4" name="Прямоугольник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xdHXA8zMzADAwP8Af39/AAAAAAAAAAAAAAAAAAAAAAAAAAAAIQAAABgAAAAUAAAAUDcAAAAAAABAOAAAMCoAABAgAAAmAAAACAAAAP//////////MAAAABQAAAAAAAAAAAD//wAAAQAAAP//AAABAA=="/>
              </a:ext>
            </a:extLst>
          </p:cNvSpPr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5" name="Прямоугольник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xdHXA8zMzADAwP8Af39/AAAAAAAAAAAAAAAAAAAAAAAAAAAAIQAAABgAAAAUAAAAAAAAAAAAAADwAAAAMCoAABAgAAAmAAAACAAAAP//////////MAAAABQAAAAAAAAAAAD//wAAAQAAAP//AAABAA=="/>
              </a:ext>
            </a:extLst>
          </p:cNvSpPr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6" name="Прямоугольник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jK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2uAP///wEAAAAAAAAAAAAAAAAAAAAAAAAAAAAAAAAAAAAAAAAAAAAAAAJ/f38AxdHXA8zMzADAwP8Af39/AAAAAAAAAAAAAAAAAAAAAAAAAAAAIQAAABgAAAAUAAAA5gAAAFInAAA9NwAAOSkAABAgAAAmAAAACAAAAP//////////MAAAABQAAAAAAAAAAAD//wAAAQAAAP//AAABAA=="/>
              </a:ext>
            </a:extLst>
          </p:cNvSpPr>
          <p:nvPr/>
        </p:nvSpPr>
        <p:spPr>
          <a:xfrm>
            <a:off x="146050" y="6391910"/>
            <a:ext cx="8833485" cy="309245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7" name="Прямоугольник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AAAAHyZmg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HyZmgB/f38AxdHXA8zMzADAwP8Af39/AAAAAAAAAAAAAAAAAAAAAAAAAAAAIQAAABgAAAAUAAAA8AAAAPoAAABGNwAAQCkAABAgAAAmAAAACAAAAP//////////MAAAABQAAAAAAAAAAAD//wAAAQAAAP//AAABAA=="/>
              </a:ext>
            </a:extLst>
          </p:cNvSpPr>
          <p:nvPr/>
        </p:nvSpPr>
        <p:spPr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8" name="Дата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CMAAGcnAABbNgAApy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1490B01D-53F9-C546-B728-A513FE6641F0}" type="datetime1">
              <a:rPr/>
              <a:pPr>
                <a:defRPr lang="ru-RU"/>
              </a:pPr>
              <a:t></a:t>
            </a:fld>
            <a:endParaRPr/>
          </a:p>
        </p:txBody>
      </p:sp>
      <p:sp>
        <p:nvSpPr>
          <p:cNvPr id="9" name="Нижний колонтитул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4AEAAHAnAADoFwAAsC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10" name="Номер слайда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SAAAAEgAAABI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QBoAAOgmAAAAHgAAnykAABAAAAAmAAAACAAAAAG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lang="ru-RU" cap="none">
                <a:solidFill>
                  <a:srgbClr val="FFFFFF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1490859F-D1F9-C573-B728-2726CB664172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jK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2uAAAAAAEAAAAAAAAAAAAAAAAAAAAAAAAAAAAAAAAAAAAAAAAAAAAAAAJ/f38AAAAAA8zMzADAwP8Af39/AAAAAAAAAAAAAAAAAAAAAAAAAAAAIQAAABgAAAAUAAAA8AAAAPAAAABGNwAA0AIAABAgAAAmAAAACAAAAP//////////MAAAABQAAAAAAAAAAAD//wAAAQAAAP//AAABAA=="/>
              </a:ext>
            </a:extLst>
          </p:cNvSpPr>
          <p:nvPr/>
        </p:nvSpPr>
        <p:spPr>
          <a:xfrm>
            <a:off x="152400" y="152400"/>
            <a:ext cx="8832850" cy="304800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3" name="Прямоугольник 1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EApAABAOAAAMCoAABAgAAAmAAAACAAAAP//////////MAAAABQAAAAAAAAAAAD//wAAAQAAAP//AAABAA=="/>
              </a:ext>
            </a:extLst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4" name="Прямоугольник 1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UDcAAAAAAABAOAAAMCoAABAgAAAmAAAACAAAAP//////////MAAAABQAAAAAAAAAAAD//wAAAQAAAP//AAABAA=="/>
              </a:ext>
            </a:extLst>
          </p:cNvSpPr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5" name="Прямоугольник 1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AAAAABAOAAAuwAAABAgAAAmAAAACAAAAP//////////MAAAABQAAAAAAAAAAAD//wAAAQAAAP//AAABAA=="/>
              </a:ext>
            </a:extLst>
          </p:cNvSpPr>
          <p:nvPr/>
        </p:nvSpPr>
        <p:spPr>
          <a:xfrm>
            <a:off x="0" y="0"/>
            <a:ext cx="9144000" cy="1187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6" name="Прямоугольник 1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AAAAADwAAAAMCoAABAgAAAmAAAACAAAAP//////////MAAAABQAAAAAAAAAAAD//wAAAQAAAP//AAABAA=="/>
              </a:ext>
            </a:extLst>
          </p:cNvSpPr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7" name="Прямоугольник 1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0WNJDP///wgAAAAAAAAAAAAAAAAAAAAAAAAAAAAAAAAAAAAAZAAAAAEAAABAAAAAAAAAAAAAAAAAAAAAAAAAAAAAAAAAAAAAAAAAAAAAAAAAAAAAAAAAAAAAAAAAAAAAAAAAAAAAAAAAAAAAAAAAAAAAAAAAAAAAAAAAAAAAAAAAAAAAFAAAADwAAAAAAAAAAAAAAP///wA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P///wB/f38AAAAAA8zMzADAwP8Af39/AAAAAAAAAAAAAAAAAAAAAAAAAAAAIQAAABgAAAAUAAAA8AAAAMADAADQEQAA2CcAABAAAAAmAAAACAAAAP//////////MAAAABQAAAAAAAAAAAD//wAAAQAAAP//AAABAA=="/>
              </a:ext>
            </a:extLst>
          </p:cNvSpPr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8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IAAKAFAADgEAAAuAsAABAAAAAmAAAACAAAAAGgAAAAAAAAMAAAABQAAAAAAAAAAAD//wAAAQAAAP//AAABAA=="/>
              </a:ext>
            </a:extLst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buNone/>
              <a:defRPr lang="ru-RU" sz="2200" b="1" cap="none">
                <a:solidFill>
                  <a:srgbClr val="FFFFFF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9" name="Текст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IAADAMAADgE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381000" y="1981200"/>
            <a:ext cx="2362200" cy="4145280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lang="ru-RU" sz="1600" cap="none">
                <a:solidFill>
                  <a:srgbClr val="FFFFFF"/>
                </a:solidFill>
              </a:defRPr>
            </a:lvl1pPr>
            <a:lvl2pPr>
              <a:buNone/>
              <a:defRPr lang="ru-RU" sz="1200" cap="none"/>
            </a:lvl2pPr>
            <a:lvl3pPr>
              <a:buNone/>
              <a:defRPr lang="ru-RU" sz="1000" cap="none"/>
            </a:lvl3pPr>
            <a:lvl4pPr>
              <a:buNone/>
              <a:defRPr lang="ru-RU" sz="900" cap="none"/>
            </a:lvl4pPr>
            <a:lvl5pPr>
              <a:buNone/>
              <a:defRPr lang="ru-RU" sz="900" cap="none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10" name="Прямоугольник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AAAAHyZmg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HyZmgB/f38AAAAAA8zMzADAwP8Af39/AAAAAAAAAAAAAAAAAAAAAAAAAAAAIQAAABgAAAAUAAAA8AAAAPAAAABGNwAANikAABAgAAAmAAAACAAAAP//////////MAAAABQAAAAAAAAAAAD//wAAAQAAAP//AAABAA=="/>
              </a:ext>
            </a:extLst>
          </p:cNvSpPr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11" name="Прямая соединительная линия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Cg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gAAAHyZmgAS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HyZmgB/f38AAAAAA8zMzADAwP8Af39/AAAAAAAAAAAAAAAAAAAAAAAAAAAAIQAAABgAAAAUAAAA8AAAAEgDAABGNwAASAMAABAgAAAmAAAACAAAAP//////////MAAAABQAAAAAAAAAAAD//wAAAQAAAP//AAABAA=="/>
              </a:ext>
            </a:extLst>
          </p:cNvSpPr>
          <p:nvPr/>
        </p:nvSpPr>
        <p:spPr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7C999A"/>
            </a:solidFill>
            <a:prstDash val="sysDash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12" name="Содержимое 19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DgEAADoNQAAgCUAABAAAAAmAAAACAAAAAEAAAAAAAAAMAAAABQAAAAAAAAAAAD//wAAAQAAAP//AAABAA=="/>
              </a:ext>
            </a:extLst>
          </p:cNvSpPr>
          <p:nvPr>
            <p:ph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buFont typeface="Wingdings" pitchFamily="2" charset="2"/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13" name="Овал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gAAAA0AAAAAkAAAAEgAAACQAAAASAAAAAAAAAABAAAAAAAAAAEAAABQAAAAAAAAAAAA8D8AAAAAAADw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AAAAAAAAAAP///wA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///wB/f38AAAAAA8zMzADAwP8Af39/AAAAAAAAAAAAAAAAAAAAAAAAAAAAIQAAABgAAAAUAAAA+AcAAGgBAAC4CwAAKAUAABAAAAAmAAAACAAAAP//////////MAAAABQAAAAAAAAA/Er//wS1AAD8Sv//BLUAAA=="/>
              </a:ext>
            </a:extLst>
          </p:cNvSpPr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14" name="Овал 1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gAAAA0AAAAAkAAAAEgAAACQAAAASAAAAAAAAAABAAAAAAAAAAEAAABQAAAAAAAAAAAA8D8AAAAAAADw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HyZmgBQAAAAAgAAACMAAAAjAAAAIw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HyZmgB/f38AAAAAA8zMzADAwP8Af39/AAAAAAAAAAAAAAAAAAAAAAAAAAAAIQAAABgAAAAUAAAAjQgAAP0BAAAjCwAAkwQAABAAAAAmAAAACAAAAP//////////MAAAABQAAAAAAAAA/Er//wS1AAD8Sv//BLUAAA=="/>
              </a:ext>
            </a:extLst>
          </p:cNvSpPr>
          <p:nvPr/>
        </p:nvSpPr>
        <p:spPr>
          <a:xfrm>
            <a:off x="1390015" y="323215"/>
            <a:ext cx="420370" cy="420370"/>
          </a:xfrm>
          <a:prstGeom prst="ellipse">
            <a:avLst/>
          </a:prstGeom>
          <a:solidFill>
            <a:srgbClr val="FFFFFF"/>
          </a:solidFill>
          <a:ln w="50800" cap="flat" cmpd="dbl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15" name="Номер слайда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SAAAAEgAAABI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gAAO0BAABACwAApAQAABAAAAAmAAAACAAAAAG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1371600" y="313055"/>
            <a:ext cx="457200" cy="441325"/>
          </a:xfrm>
        </p:spPr>
        <p:txBody>
          <a:bodyPr/>
          <a:lstStyle>
            <a:lvl1pPr>
              <a:defRPr lang="ru-RU" cap="none">
                <a:solidFill>
                  <a:srgbClr val="7C999A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1490CD94-DAF9-C53B-B728-2C6E83664179}" type="slidenum">
              <a:rPr/>
              <a:pPr>
                <a:defRPr lang="ru-RU"/>
              </a:pPr>
              <a:t>‹#›</a:t>
            </a:fld>
            <a:endParaRPr/>
          </a:p>
        </p:txBody>
      </p:sp>
      <p:sp>
        <p:nvSpPr>
          <p:cNvPr id="16" name="Прямоугольник 2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jK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2uAAAAAAEAAAAAAAAAAAAAAAAAAAAAAAAAAAAAAAAAAAAAAAAAAAAAAAJ/f38AAAAAA8zMzADAwP8Af39/AAAAAAAAAAAAAAAAAAAAAAAAAAAAIQAAABgAAAAUAAAA6wAAAEwnAABCNwAANCkAABAgAAAmAAAACAAAAP//////////MAAAABQAAAAAAAAAAAD//wAAAQAAAP//AAABAA=="/>
              </a:ext>
            </a:extLst>
          </p:cNvSpPr>
          <p:nvPr/>
        </p:nvSpPr>
        <p:spPr>
          <a:xfrm>
            <a:off x="149225" y="6388100"/>
            <a:ext cx="8833485" cy="309880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17" name="Дата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CMAAGcnAABbNgAApy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1490C55B-15F9-C533-B728-E3668B6641B6}" type="datetime1">
              <a:rPr/>
              <a:pPr>
                <a:defRPr lang="ru-RU"/>
              </a:pPr>
              <a:t>11.10.2021</a:t>
            </a:fld>
            <a:endParaRPr/>
          </a:p>
        </p:txBody>
      </p:sp>
      <p:sp>
        <p:nvSpPr>
          <p:cNvPr id="18" name="Нижний колонтитул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HAnAACrFgAAsCkAABAAAAAmAAAACAAAAAEAAAAAAAAAMAAAABQAAAAAAAAAAAD//wAAAQAAAP//AAABAA=="/>
              </a:ext>
            </a:extLst>
          </p:cNvSpPr>
          <p:nvPr>
            <p:ph type="ftr" sz="quarter" idx="11"/>
          </p:nvPr>
        </p:nvSpPr>
        <p:spPr>
          <a:xfrm>
            <a:off x="301625" y="6410960"/>
            <a:ext cx="3383280" cy="36576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2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Cg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gAAAHyZmgAS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HyZmgB/f38AAAAAA8zMzADAwP8Af39/AAAAAAAAAAAAAAAAAAAAAAAAAAAAIQAAABgAAAAUAAAA8AAAAEgDAABGNwAASAMAABAgAAAmAAAACAAAAP//////////MAAAABQAAAAAAAAAAAD//wAAAQAAAP//AAABAA=="/>
              </a:ext>
            </a:extLst>
          </p:cNvSpPr>
          <p:nvPr/>
        </p:nvSpPr>
        <p:spPr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7C999A"/>
            </a:solidFill>
            <a:prstDash val="sysDash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3" name="Прямоугольник 1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EApAABAOAAAMCoAABAgAAAmAAAACAAAAP//////////MAAAABQAAAAAAAAAAAD//wAAAQAAAP//AAABAA=="/>
              </a:ext>
            </a:extLst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4" name="Прямоугольник 1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UDcAAAAAAABAOAAAMCoAABAgAAAmAAAACAAAAP//////////MAAAABQAAAAAAAAAAAD//wAAAQAAAP//AAABAA=="/>
              </a:ext>
            </a:extLst>
          </p:cNvSpPr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5" name="Прямоугольник 1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AAAAABAOAAA8AAAABAgAAAmAAAACAAAAP//////////MAAAABQAAAAAAAAAAAD//wAAAQAAAP//AAABAA=="/>
              </a:ext>
            </a:extLst>
          </p:cNvSpPr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6" name="Прямоугольник 1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AAAAAAAAAADwAAAAMCoAABAgAAAmAAAACAAAAP//////////MAAAABQAAAAAAAAAAAD//wAAAQAAAP//AAABAA=="/>
              </a:ext>
            </a:extLst>
          </p:cNvSpPr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7" name="Прямоугольник 1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jK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2uAAAAAAEAAAAAAAAAAAAAAAAAAAAAAAAAAAAAAAAAAAAAAAAAAAAAAAJ/f38AAAAAA8zMzADAwP8Af39/AAAAAAAAAAAAAAAAAAAAAAAAAAAAIQAAABgAAAAUAAAA8AAAAPAAAABGNwAAywIAABAgAAAmAAAACAAAAP//////////MAAAABQAAAAAAAAAAAD//wAAAQAAAP//AAABAA=="/>
              </a:ext>
            </a:extLst>
          </p:cNvSpPr>
          <p:nvPr/>
        </p:nvSpPr>
        <p:spPr>
          <a:xfrm>
            <a:off x="152400" y="152400"/>
            <a:ext cx="8832850" cy="301625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8" name="Прямоугольник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0WNJDP///wgAAAAAAAAAAAAAAAAAAAAAAAAAAAAAAAAAAAAAZAAAAAEAAABAAAAAAAAAAAAAAAAAAAAAAAAAAAAAAAAAAAAAAAAAAAAAAAAAAAAAAAAAAAAAAAAAAAAAAAAAAAAAAAAAAAAAAAAAAAAAAAAAAAAAAAAAAAAAAAAAAAAAFAAAADwAAAAAAAAAAAAAAP///wA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P///wB/f38AAAAAA8zMzADAwP8Af39/AAAAAAAAAAAAAAAAAAAAAAAAAAAAIQAAABgAAAAUAAAA8AAAAMADAADQEQAA2CcAABAAAAAmAAAACAAAAP//////////MAAAABQAAAAAAAAAAAD//wAAAQAAAP//AAABAA=="/>
              </a:ext>
            </a:extLst>
          </p:cNvSpPr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9" name="Прямоугольник 1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AAAAHyZmg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HyZmgB/f38AAAAAA8zMzADAwP8Af39/AAAAAAAAAAAAAAAAAAAAAAAAAAAAIQAAABgAAAAUAAAA8AAAAPUAAABGNwAAOykAABAgAAAmAAAACAAAAP//////////MAAAABQAAAAAAAAAAAD//wAAAQAAAP//AAABAA=="/>
              </a:ext>
            </a:extLst>
          </p:cNvSpPr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10" name="Овал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gAAAA0AAAAAkAAAAEgAAACQAAAASAAAAAAAAAABAAAAAAAAAAEAAABQAAAAAAAAAAAA8D8AAAAAAADw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AAAAAAAAAAP///wA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///wB/f38AAAAAA8zMzADAwP8Af39/AAAAAAAAAAAAAAAAAAAAAAAAAAAAIQAAABgAAAAUAAAA+AcAAGgBAAC4CwAAKAUAABAAAAAmAAAACAAAAP//////////MAAAABQAAAAAAAAA/Er//wS1AAD8Sv//BLUAAA=="/>
              </a:ext>
            </a:extLst>
          </p:cNvSpPr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11" name="Овал 1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gAAAA0AAAAAkAAAAEgAAACQAAAASAAAAAAAAAABAAAAAAAAAAEAAABQAAAAAAAAAAAA8D8AAAAAAADw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HyZmgBQAAAAAgAAACMAAAAjAAAAIw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HyZmgB/f38AAAAAA8zMzADAwP8Af39/AAAAAAAAAAAAAAAAAAAAAAAAAAAAIQAAABgAAAAUAAAAjQgAAP0BAAAjCwAAkwQAABAAAAAmAAAACAAAAP//////////MAAAABQAAAAAAAAA/Er//wS1AAD8Sv//BLUAAA=="/>
              </a:ext>
            </a:extLst>
          </p:cNvSpPr>
          <p:nvPr/>
        </p:nvSpPr>
        <p:spPr>
          <a:xfrm>
            <a:off x="1390015" y="323215"/>
            <a:ext cx="420370" cy="420370"/>
          </a:xfrm>
          <a:prstGeom prst="ellipse">
            <a:avLst/>
          </a:prstGeom>
          <a:solidFill>
            <a:srgbClr val="FFFFFF"/>
          </a:solidFill>
          <a:ln w="50800" cap="flat" cmpd="dbl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12" name="Номер слайда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SAAAAEgAAABI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gAAO0BAABACwAApAQ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1371600" y="313055"/>
            <a:ext cx="457200" cy="441325"/>
          </a:xfrm>
        </p:spPr>
        <p:txBody>
          <a:bodyPr/>
          <a:lstStyle/>
          <a:p>
            <a:pPr>
              <a:defRPr lang="ru-RU"/>
            </a:pPr>
            <a:fld id="{149093AE-E0F9-C565-B728-1630DD664143}" type="slidenum">
              <a:rPr/>
              <a:pPr>
                <a:defRPr lang="ru-RU"/>
              </a:pPr>
              <a:t>‹#›</a:t>
            </a:fld>
            <a:endParaRPr/>
          </a:p>
        </p:txBody>
      </p:sp>
      <p:sp>
        <p:nvSpPr>
          <p:cNvPr id="13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dRIAAPAeAACNNgAAcCYAABAAAAAmAAAACAAAAIGgAAAAAAAAMAAAABQAAAAAAAAAAAD//wAAAQAAAP//AAABAA=="/>
              </a:ext>
            </a:extLst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buNone/>
              <a:defRPr lang="ru-RU" sz="2400" b="1" cap="none">
                <a:solidFill>
                  <a:schemeClr val="tx2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14" name="Рисунок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dRIAAMADAACNNgAAAB4AABAAAAAmAAAACAAAAAGAAAAAAAAAMAAAABQAAAAAAAAAAAD//wAAAQAAAP//AAABAA=="/>
              </a:ext>
            </a:extLst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lang="ru-RU" sz="3200" cap="none"/>
            </a:lvl1pPr>
            <a:lvl2pPr>
              <a:buFont typeface="Wingdings" pitchFamily="2" charset="2"/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Вставка рисунка</a:t>
            </a:r>
            <a:endParaRPr lang="en-US" cap="none"/>
          </a:p>
        </p:txBody>
      </p:sp>
      <p:sp>
        <p:nvSpPr>
          <p:cNvPr id="15" name="Текст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IAABgGAABYEQAAcCY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lang="ru-RU" sz="1600" cap="none">
                <a:solidFill>
                  <a:srgbClr val="FFFFFF"/>
                </a:solidFill>
              </a:defRPr>
            </a:lvl1pPr>
            <a:lvl2pPr>
              <a:buFont typeface="Wingdings" pitchFamily="2" charset="2"/>
              <a:defRPr lang="ru-RU" sz="1200" cap="none"/>
            </a:lvl2pPr>
            <a:lvl3pPr>
              <a:defRPr lang="ru-RU" sz="1000" cap="none"/>
            </a:lvl3pPr>
            <a:lvl4pPr>
              <a:defRPr lang="ru-RU" sz="900" cap="none"/>
            </a:lvl4pPr>
            <a:lvl5pPr>
              <a:defRPr lang="ru-RU" sz="900" cap="none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16" name="Прямоугольник 2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jK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2uAAAAAAEAAAAAAAAAAAAAAAAAAAAAAAAAAAAAAAAAAAAAAAAAAAAAAAJ/f38AAAAAA8zMzADAwP8Af39/AAAAAAAAAAAAAAAAAAAAAAAAAAAAIQAAABgAAAAUAAAA6wAAAEwnAABCNwAANCkAABAgAAAmAAAACAAAAP//////////MAAAABQAAAAAAAAAAAD//wAAAQAAAP//AAABAA=="/>
              </a:ext>
            </a:extLst>
          </p:cNvSpPr>
          <p:nvPr/>
        </p:nvSpPr>
        <p:spPr>
          <a:xfrm>
            <a:off x="149225" y="6388100"/>
            <a:ext cx="8833485" cy="309880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17" name="Дата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myMAAGcnAABWNgAApykAABAAAAAmAAAACAAAAAEAAAAAAAAAMAAAABQAAAAAAAAAAAD//wAAAQAAAP//AAABAA=="/>
              </a:ext>
            </a:extLst>
          </p:cNvSpPr>
          <p:nvPr>
            <p:ph type="dt" sz="half" idx="10"/>
          </p:nvPr>
        </p:nvSpPr>
        <p:spPr>
          <a:xfrm>
            <a:off x="5788025" y="6405245"/>
            <a:ext cx="3044825" cy="365760"/>
          </a:xfrm>
        </p:spPr>
        <p:txBody>
          <a:bodyPr/>
          <a:lstStyle/>
          <a:p>
            <a:pPr>
              <a:defRPr lang="ru-RU"/>
            </a:pPr>
            <a:fld id="{1490A952-1CF9-C55F-B728-EA0AE76641BF}" type="datetime1">
              <a:rPr/>
              <a:pPr>
                <a:defRPr lang="ru-RU"/>
              </a:pPr>
              <a:t>11.10.2021</a:t>
            </a:fld>
            <a:endParaRPr/>
          </a:p>
        </p:txBody>
      </p:sp>
      <p:sp>
        <p:nvSpPr>
          <p:cNvPr id="18" name="Нижний колонтитул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HAnAADoFwAAsCkAABAAAAAmAAAACAAAAAEAAAAAAAAAMAAAABQAAAAAAAAAAAD//wAAAQAAAP//AAABAA=="/>
              </a:ext>
            </a:extLst>
          </p:cNvSpPr>
          <p:nvPr>
            <p:ph type="ftr" sz="quarter" idx="11"/>
          </p:nvPr>
        </p:nvSpPr>
        <p:spPr>
          <a:xfrm>
            <a:off x="301625" y="6410960"/>
            <a:ext cx="3584575" cy="36576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xdHXA8zMzADAwP8Af39/AAAAAAAAAAAAAAAAAAAAAAAAAAAAIQAAABgAAAAUAAAAAAAAAEApAABAOAAAMCoAABAgAAAmAAAACAAAAP//////////MAAAABQAAAAAAAAAAAD//wAAAQAAAP//AAABAA=="/>
              </a:ext>
            </a:extLst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3" name="Прямоугольник 1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xdHXA8zMzADAwP8Af39/AAAAAAAAAAAAAAAAAAAAAAAAAAAAIQAAABgAAAAUAAAAAAAAAAAAAABAOAAAkggAABAgAAAmAAAACAAAAP//////////MAAAABQAAAAAAAAAAAD//wAAAQAAAP//AAABAA=="/>
              </a:ext>
            </a:extLst>
          </p:cNvSpPr>
          <p:nvPr/>
        </p:nvSpPr>
        <p:spPr>
          <a:xfrm>
            <a:off x="0" y="0"/>
            <a:ext cx="9144000" cy="13931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4" name="Прямоугольник 1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xdHXA8zMzADAwP8Af39/AAAAAAAAAAAAAAAAAAAAAAAAAAAAIQAAABgAAAAUAAAAAAAAAAAAAADwAAAAMCoAABAgAAAmAAAACAAAAP//////////MAAAABQAAAAAAAAAAAD//wAAAQAAAP//AAABAA=="/>
              </a:ext>
            </a:extLst>
          </p:cNvSpPr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5" name="Прямоугольник 1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xdHXA8zMzADAwP8Af39/AAAAAAAAAAAAAAAAAAAAAAAAAAAAIQAAABgAAAAUAAAAUDcAAAAAAABAOAAAMCoAABAgAAAmAAAACAAAAP//////////MAAAABQAAAAAAAAAAAD//wAAAQAAAP//AAABAA=="/>
              </a:ext>
            </a:extLst>
          </p:cNvSpPr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6" name="Прямоугольник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jK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2uAP///wEAAAAAAAAAAAAAAAAAAAAAAAAAAAAAAAAAAAAAAAAAAAAAAAJ/f38AxdHXA8zMzADAwP8Af39/AAAAAAAAAAAAAAAAAAAAAAAAAAAAIQAAABgAAAAUAAAA6wAAAEwnAABCNwAANCkAABAgAAAmAAAACAAAAP//////////MAAAABQAAAAAAAAAAAD//wAAAQAAAP//AAABAA=="/>
              </a:ext>
            </a:extLst>
          </p:cNvSpPr>
          <p:nvPr/>
        </p:nvSpPr>
        <p:spPr>
          <a:xfrm>
            <a:off x="149225" y="6388100"/>
            <a:ext cx="8833485" cy="309880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7" name="Дата 1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CMAAGcnAABbNgAApykAABAAAAAmAAAACAAAAAOPAAD//8EBMAAAABQAAAAAAAAAAAD//wAAAQAAAP//AAABAA=="/>
              </a:ext>
            </a:extLst>
          </p:cNvSpPr>
          <p:nvPr>
            <p:ph type="dt" sz="half" idx="2"/>
          </p:nvPr>
        </p:nvSpPr>
        <p:spPr>
          <a:xfrm>
            <a:off x="5791200" y="6405245"/>
            <a:ext cx="3044825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ru-RU" sz="1400" cap="none">
                <a:solidFill>
                  <a:srgbClr val="FFFFFF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1490A4BE-F0F9-C552-B728-0607EA664153}" type="datetime1">
              <a:rPr/>
              <a:pPr>
                <a:defRPr lang="ru-RU"/>
              </a:pPr>
              <a:t></a:t>
            </a:fld>
            <a:endParaRPr/>
          </a:p>
        </p:txBody>
      </p:sp>
      <p:sp>
        <p:nvSpPr>
          <p:cNvPr id="8" name="Нижний колонтитул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4AEAAHAnAADoFwAAsCkAABAAAAAmAAAACAAAAAOPAAD//8EB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304800" y="6410960"/>
            <a:ext cx="358140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1200" cap="none">
                <a:solidFill>
                  <a:srgbClr val="FFFFFF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9" name="Прямоугольник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AAAAHyZmg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HyZmgB/f38AxdHXA8zMzADAwP8Af39/AAAAAAAAAAAAAAAAAAAAAAAAAAAAIQAAABgAAAAUAAAA8AAAAPUAAABGNwAAOykAABAgAAAmAAAACAAAAP//////////MAAAABQAAAAAAAAAAAD//wAAAQAAAP//AAABAA=="/>
              </a:ext>
            </a:extLst>
          </p:cNvSpPr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10" name="Прямая соединительная линия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CgAAAA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BAAAAAgAAAHyZmg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D48YT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HyZmgB/f38AxdHXA8zMzADAwP8Af39/AAAAAAAAAAAAAAAAAAAAAAAAAAAAIQAAABgAAAAUAAAA8AAAANsHAABGNwAA2wcAABAgAAAmAAAACAAAAP//////////MAAAABQAAAAAAAAAAAD//wAAAQAAAP//AAABAA=="/>
              </a:ext>
            </a:extLst>
          </p:cNvSpPr>
          <p:nvPr/>
        </p:nvSpPr>
        <p:spPr>
          <a:xfrm>
            <a:off x="152400" y="1276985"/>
            <a:ext cx="8832850" cy="0"/>
          </a:xfrm>
          <a:prstGeom prst="line">
            <a:avLst/>
          </a:prstGeom>
          <a:noFill/>
          <a:ln w="9525" cap="flat" cmpd="sng" algn="ctr">
            <a:solidFill>
              <a:srgbClr val="7C999A"/>
            </a:solidFill>
            <a:prstDash val="sysDash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 lang="en-US" cap="none"/>
          </a:p>
        </p:txBody>
      </p:sp>
      <p:sp>
        <p:nvSpPr>
          <p:cNvPr id="11" name="Овал 1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gAAAA0AAAAAkAAAAEgAAACQAAAASAAAAAAAAAABAAAAAAAAAAEAAABQAAAAAAAAAAAA8D8AAAAAAADw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AAAAAAAAAAP///wA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P///wB/f38AxdHXA8zMzADAwP8Af39/AAAAAAAAAAAAAAAAAAAAAAAAAAAAIQAAABgAAAAUAAAAQBoAAOIFAAAAHgAAogkAABAAAAAmAAAACAAAAP//////////MAAAABQAAAAAAAAA/Er//wS1AAD8Sv//BLUAAA=="/>
              </a:ext>
            </a:extLst>
          </p:cNvSpPr>
          <p:nvPr/>
        </p:nvSpPr>
        <p:spPr>
          <a:xfrm>
            <a:off x="4267200" y="95631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12" name="Овал 1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gAAAA0AAAAAkAAAAEgAAACQAAAASAAAAAAAAAABAAAAAAAAAAEAAABQAAAAAAAAAAAA8D8AAAAAAADw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HyZmgBQAAAAAgAAACMAAAAjAAAAIw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HyZmgB/f38AxdHXA8zMzADAwP8Af39/AAAAAAAAAAAAAAAAAAAAAAAAAAAAIQAAABgAAAAUAAAA1RoAAHYGAABrHQAADQkAABAAAAAmAAAACAAAAP//////////MAAAABQAAAAAAAAA/Er//wS1AAD8Sv//BLUAAA=="/>
              </a:ext>
            </a:extLst>
          </p:cNvSpPr>
          <p:nvPr/>
        </p:nvSpPr>
        <p:spPr>
          <a:xfrm>
            <a:off x="4361815" y="1050290"/>
            <a:ext cx="420370" cy="421005"/>
          </a:xfrm>
          <a:prstGeom prst="ellipse">
            <a:avLst/>
          </a:prstGeom>
          <a:solidFill>
            <a:srgbClr val="FFFFFF"/>
          </a:solidFill>
          <a:ln w="50800" cap="flat" cmpd="dbl" algn="ctr">
            <a:solidFill>
              <a:srgbClr val="7C99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 lang="en-US" cap="none"/>
          </a:p>
        </p:txBody>
      </p:sp>
      <p:sp>
        <p:nvSpPr>
          <p:cNvPr id="13" name="Номер слайда 2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SAAAAEgAAABI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BoAAGYGAACIHQAAHQkAABAAAAAmAAAACAAAAI+vAAD//8EB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343400" y="1040130"/>
            <a:ext cx="457200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spcCol="215900" anchor="ctr">
            <a:prstTxWarp prst="textNoShape">
              <a:avLst/>
            </a:prstTxWarp>
          </a:bodyPr>
          <a:lstStyle>
            <a:lvl1pPr algn="ctr">
              <a:defRPr lang="ru-RU" sz="1600" cap="none">
                <a:solidFill>
                  <a:srgbClr val="7C999A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1490B906-48F9-C54F-B728-BE1AF76641EB}" type="slidenum">
              <a:rPr/>
              <a:pPr>
                <a:defRPr lang="ru-RU"/>
              </a:pPr>
              <a:t>‹#›</a:t>
            </a:fld>
            <a:endParaRPr/>
          </a:p>
        </p:txBody>
      </p:sp>
      <p:sp>
        <p:nvSpPr>
          <p:cNvPr id="14" name="Заголовок 2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GgBAABbNgAAEwYAABAAAAAmAAAACAAAAIMvAAD//8EBMAAAABQAAAAAAAAAAAD//wAAAQAAAP//AAABAA=="/>
              </a:ext>
            </a:extLst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15" name="Текст 1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GAJAABbNgAAqyUAABAAAAAmAAAACAAAAAMvAAD//8EBMAAAABQAAAAAAAAAAAD//wAAAQAAAP//AAABAA=="/>
              </a:ext>
            </a:extLst>
          </p:cNvSpPr>
          <p:nvPr>
            <p:ph type="body" idx="1"/>
          </p:nvPr>
        </p:nvSpPr>
        <p:spPr>
          <a:xfrm>
            <a:off x="301625" y="1524000"/>
            <a:ext cx="8534400" cy="45993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buFont typeface="Wingdings" pitchFamily="2" charset="2"/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300" b="0" i="0" u="none" strike="noStrike" kern="1" cap="none" spc="0" baseline="0">
          <a:solidFill>
            <a:srgbClr val="7C999A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9pPr>
    </p:titleStyle>
    <p:bodyStyle>
      <a:lvl1pPr marL="274320" marR="0" indent="-27432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Wingdings 2" pitchFamily="1" charset="2"/>
        <a:buChar char=""/>
        <a:tabLst/>
        <a:defRPr lang="ru-RU" sz="27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1pPr>
      <a:lvl2pPr marL="548640" marR="0" indent="-27432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Tx/>
        <a:buFont typeface="Wingdings" pitchFamily="2" charset="2"/>
        <a:buChar char=""/>
        <a:tabLst/>
        <a:defRPr lang="ru-RU" sz="2200" b="0" i="0" u="none" strike="noStrike" kern="1" cap="none" spc="0" baseline="0">
          <a:solidFill>
            <a:schemeClr val="tx2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2pPr>
      <a:lvl3pPr marL="82296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Tx/>
        <a:buFont typeface="Wingdings 2" pitchFamily="1" charset="2"/>
        <a:buChar char="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3pPr>
      <a:lvl4pPr marL="109728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4"/>
        </a:buClr>
        <a:buSzTx/>
        <a:buFont typeface="Wingdings" charset="2"/>
        <a:buChar char=""/>
        <a:tabLst/>
        <a:defRPr lang="ru-RU" sz="2000" b="0" i="0" u="none" strike="noStrike" kern="1" cap="none" spc="0" baseline="0">
          <a:solidFill>
            <a:schemeClr val="tx2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4pPr>
      <a:lvl5pPr marL="1371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Tx/>
        <a:buFontTx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5pPr>
      <a:lvl6pPr marL="1645920" marR="0" indent="-18288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6"/>
        </a:buClr>
        <a:buSzTx/>
        <a:buFont typeface="Wingdings 2" pitchFamily="1" charset="2"/>
        <a:buChar char="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6pPr>
      <a:lvl7pPr marL="1920240" marR="0" indent="-18288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Tx/>
        <a:buFontTx/>
        <a:buChar char="•"/>
        <a:tabLst/>
        <a:defRPr lang="ru-RU" sz="16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7pPr>
      <a:lvl8pPr marL="2103120" marR="0" indent="-18288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4"/>
        </a:buClr>
        <a:buSzTx/>
        <a:buFontTx/>
        <a:buChar char="•"/>
        <a:tabLst/>
        <a:defRPr lang="ru-RU" sz="16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8pPr>
      <a:lvl9pPr marL="2377440" marR="0" indent="-18288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Tx/>
        <a:buFontTx/>
        <a:buChar char="•"/>
        <a:tabLst/>
        <a:defRPr lang="ru-RU" sz="1400" b="0" i="0" u="none" strike="noStrike" kern="1" cap="all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Georgia" pitchFamily="1" charset="-52"/>
          <a:ea typeface="Georgia" pitchFamily="1" charset="-52"/>
          <a:cs typeface="Georgia" pitchFamily="1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stY6CIYMM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gAAAAAAAAAS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iQUAAMsLAAAFNAAAoCcAABAgAAAmAAAACAAAAP//////////MAAAABQAAAAAAAAAAAD//wAAAQAAAP//AAABAA=="/>
              </a:ext>
            </a:extLst>
          </p:cNvSpPr>
          <p:nvPr/>
        </p:nvSpPr>
        <p:spPr>
          <a:xfrm>
            <a:off x="899795" y="1917065"/>
            <a:ext cx="7556500" cy="4524375"/>
          </a:xfrm>
          <a:prstGeom prst="rect">
            <a:avLst/>
          </a:prstGeom>
          <a:solidFill>
            <a:srgbClr val="FFFFFF"/>
          </a:solidFill>
          <a:ln w="11430" cap="flat" cmpd="sng" algn="ctr">
            <a:solidFill>
              <a:srgbClr val="000000"/>
            </a:solidFill>
            <a:prstDash val="sysDash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 cap="none">
                <a:solidFill>
                  <a:srgbClr val="000000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r>
              <a:rPr lang="kk-KZ" sz="7200" b="1" cap="none" dirty="0">
                <a:solidFill>
                  <a:srgbClr val="FFC6BF"/>
                </a:solidFill>
              </a:rPr>
              <a:t>Сабақ тақырыбы:</a:t>
            </a:r>
          </a:p>
          <a:p>
            <a:pPr algn="ctr">
              <a:defRPr lang="ru-RU" cap="none">
                <a:solidFill>
                  <a:srgbClr val="000000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r>
              <a:rPr lang="kk-KZ" sz="7200" b="1" cap="none" dirty="0">
                <a:solidFill>
                  <a:srgbClr val="FFC6BF"/>
                </a:solidFill>
              </a:rPr>
              <a:t>Желідегі қауіпсіздік </a:t>
            </a:r>
            <a:endParaRPr lang="ru-RU" sz="7200" b="1" cap="none" dirty="0">
              <a:solidFill>
                <a:srgbClr val="FFC6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OrfTB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iQUAAH0CAADyLwAA2AYAABAgAAAmAAAACAAAAP//////////MAAAABQAAAAAAAAAAAD//wAAAQAAAP//AAABAA=="/>
              </a:ext>
            </a:extLst>
          </p:cNvSpPr>
          <p:nvPr/>
        </p:nvSpPr>
        <p:spPr>
          <a:xfrm>
            <a:off x="899795" y="404495"/>
            <a:ext cx="689419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4000" b="1" cap="none">
                <a:solidFill>
                  <a:srgbClr val="C00000"/>
                </a:solidFill>
              </a:rPr>
              <a:t>«</a:t>
            </a:r>
            <a:r>
              <a:rPr lang="ru-RU" sz="4000" b="1" cap="none">
                <a:solidFill>
                  <a:srgbClr val="00B050"/>
                </a:solidFill>
              </a:rPr>
              <a:t>Дұрыс</a:t>
            </a:r>
            <a:r>
              <a:rPr lang="ru-RU" sz="4000" b="1" cap="none">
                <a:solidFill>
                  <a:srgbClr val="0070C0"/>
                </a:solidFill>
              </a:rPr>
              <a:t>немесе </a:t>
            </a:r>
            <a:r>
              <a:rPr lang="ru-RU" sz="4000" b="1" cap="none">
                <a:solidFill>
                  <a:srgbClr val="C00000"/>
                </a:solidFill>
              </a:rPr>
              <a:t>бұрыс»- ойны</a:t>
            </a:r>
          </a:p>
        </p:txBody>
      </p:sp>
      <p:sp>
        <p:nvSpPr>
          <p:cNvPr id="3" name="Прямоугольник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G6HVJ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4AIAAHYKAAAAHwAA/BIAABAgAAAmAAAACAAAAP//////////MAAAABQAAAAAAAAAAAD//wAAAQAAAP//AAABAA=="/>
              </a:ext>
            </a:extLst>
          </p:cNvSpPr>
          <p:nvPr/>
        </p:nvSpPr>
        <p:spPr>
          <a:xfrm>
            <a:off x="467360" y="1700530"/>
            <a:ext cx="4572000" cy="1385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kk-KZ" sz="2800" cap="none">
                <a:solidFill>
                  <a:srgbClr val="0070C0"/>
                </a:solidFill>
              </a:rPr>
              <a:t>Интернеттің көмегімен белгілі тұлғалар туралы ақпаратты таба аласыз.</a:t>
            </a:r>
            <a:endParaRPr lang="ru-RU" sz="2800" cap="none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H8VZd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5xoAALkOAAAHNwAAmBQAABAgAAAmAAAACAAAAP//////////MAAAABQAAAAAAAAAAAD//wAAAQAAAP//AAABAA=="/>
              </a:ext>
            </a:extLst>
          </p:cNvSpPr>
          <p:nvPr/>
        </p:nvSpPr>
        <p:spPr>
          <a:xfrm>
            <a:off x="4373245" y="2393315"/>
            <a:ext cx="4572000" cy="9544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kk-KZ" sz="2800" cap="none">
                <a:solidFill>
                  <a:srgbClr val="AA6D2B"/>
                </a:solidFill>
              </a:rPr>
              <a:t>Интернет балаларға қауіп төндірмейді.</a:t>
            </a:r>
            <a:endParaRPr lang="ru-RU" sz="2800" cap="none">
              <a:solidFill>
                <a:srgbClr val="C00000"/>
              </a:solidFill>
            </a:endParaRPr>
          </a:p>
        </p:txBody>
      </p:sp>
      <p:sp>
        <p:nvSpPr>
          <p:cNvPr id="5" name="Прямоугольник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DPWXb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4AIAAEoXAACOHQAAdiIAABAgAAAmAAAACAAAAP//////////MAAAABQAAAAAAAAAAAD//wAAAQAAAP//AAABAA=="/>
              </a:ext>
            </a:extLst>
          </p:cNvSpPr>
          <p:nvPr/>
        </p:nvSpPr>
        <p:spPr>
          <a:xfrm>
            <a:off x="467360" y="3785870"/>
            <a:ext cx="4337050" cy="181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kk-KZ" sz="2800" cap="none">
                <a:solidFill>
                  <a:srgbClr val="002060"/>
                </a:solidFill>
              </a:rPr>
              <a:t>Егер 1 000 000 теңге женімпазы деген хабарлар алсам, мен ұтысты ала аламын.</a:t>
            </a:r>
            <a:endParaRPr lang="ru-RU" sz="2800" cap="none">
              <a:solidFill>
                <a:srgbClr val="002060"/>
              </a:solidFill>
            </a:endParaRPr>
          </a:p>
        </p:txBody>
      </p:sp>
      <p:sp>
        <p:nvSpPr>
          <p:cNvPr id="6" name="Прямоугольник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JoWbs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FhwAAAQfAAAlNwAAiScAABAgAAAmAAAACAAAAP//////////MAAAABQAAAAAAAAAAAD//wAAAQAAAP//AAABAA=="/>
              </a:ext>
            </a:extLst>
          </p:cNvSpPr>
          <p:nvPr/>
        </p:nvSpPr>
        <p:spPr>
          <a:xfrm>
            <a:off x="4565650" y="5041900"/>
            <a:ext cx="4398645" cy="1384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2800" cap="none">
                <a:solidFill>
                  <a:srgbClr val="FF0000"/>
                </a:solidFill>
              </a:rPr>
              <a:t>Файлды жүктеген кезде, вирусты компьютерге жүктей аламын</a:t>
            </a:r>
            <a:r>
              <a:rPr lang="kk-KZ" sz="2800" cap="none">
                <a:solidFill>
                  <a:srgbClr val="FF0000"/>
                </a:solidFill>
              </a:rPr>
              <a:t>.</a:t>
            </a:r>
            <a:endParaRPr lang="ru-RU" sz="2800" cap="none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KIYAACsCwAAjh0AAB8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004310" y="1897380"/>
            <a:ext cx="800100" cy="7232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NQ1gL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WQgAAJoBAADCMgAA9QUAABAgAAAmAAAACAAAAP//////////MAAAABQAAAAAAAAAAAD//wAAAQAAAP//AAABAA=="/>
              </a:ext>
            </a:extLst>
          </p:cNvSpPr>
          <p:nvPr/>
        </p:nvSpPr>
        <p:spPr>
          <a:xfrm>
            <a:off x="1356995" y="260350"/>
            <a:ext cx="689419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4000" b="1" cap="none">
                <a:solidFill>
                  <a:srgbClr val="C00000"/>
                </a:solidFill>
              </a:rPr>
              <a:t>«</a:t>
            </a:r>
            <a:r>
              <a:rPr lang="ru-RU" sz="4000" b="1" cap="none">
                <a:solidFill>
                  <a:srgbClr val="00B050"/>
                </a:solidFill>
              </a:rPr>
              <a:t>Дұрыс</a:t>
            </a:r>
            <a:r>
              <a:rPr lang="ru-RU" sz="4000" b="1" cap="none">
                <a:solidFill>
                  <a:srgbClr val="0070C0"/>
                </a:solidFill>
              </a:rPr>
              <a:t>немесе </a:t>
            </a:r>
            <a:r>
              <a:rPr lang="ru-RU" sz="4000" b="1" cap="none">
                <a:solidFill>
                  <a:srgbClr val="C00000"/>
                </a:solidFill>
              </a:rPr>
              <a:t>бұрыс»- ойны</a:t>
            </a:r>
          </a:p>
        </p:txBody>
      </p:sp>
      <p:sp>
        <p:nvSpPr>
          <p:cNvPr id="4" name="Прямоугольник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NUkKp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zgIAADQKAADuHgAAuRIAABAgAAAmAAAACAAAAP//////////MAAAABQAAAAAAAAAAAD//wAAAQAAAP//AAABAA=="/>
              </a:ext>
            </a:extLst>
          </p:cNvSpPr>
          <p:nvPr/>
        </p:nvSpPr>
        <p:spPr>
          <a:xfrm>
            <a:off x="455930" y="1658620"/>
            <a:ext cx="4572000" cy="1384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kk-KZ" sz="2800" cap="none">
                <a:solidFill>
                  <a:srgbClr val="0070C0"/>
                </a:solidFill>
              </a:rPr>
              <a:t>Интернеттің көмегімен белгілі тұлғалар туралы ақпаратты таба аласыз.</a:t>
            </a:r>
            <a:endParaRPr lang="ru-RU" sz="2800" cap="none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wxkAADgTAADjNQAAFhkAABAgAAAmAAAACAAAAP//////////MAAAABQAAAAAAAAAAAD//wAAAQAAAP//AAABAA=="/>
              </a:ext>
            </a:extLst>
          </p:cNvSpPr>
          <p:nvPr/>
        </p:nvSpPr>
        <p:spPr>
          <a:xfrm>
            <a:off x="4187825" y="3124200"/>
            <a:ext cx="4572000" cy="953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kk-KZ" sz="2800" cap="none">
                <a:solidFill>
                  <a:srgbClr val="AA6D2B"/>
                </a:solidFill>
              </a:rPr>
              <a:t>Интернет балаларға қауіп төндірмейді.</a:t>
            </a:r>
            <a:endParaRPr lang="ru-RU" sz="2800" cap="none">
              <a:solidFill>
                <a:srgbClr val="C00000"/>
              </a:solidFill>
            </a:endParaRPr>
          </a:p>
        </p:txBody>
      </p:sp>
      <p:sp>
        <p:nvSpPr>
          <p:cNvPr id="6" name="Прямоугольник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4AIAAEoXAACOHQAAdiIAABAgAAAmAAAACAAAAP//////////MAAAABQAAAAAAAAAAAD//wAAAQAAAP//AAABAA=="/>
              </a:ext>
            </a:extLst>
          </p:cNvSpPr>
          <p:nvPr/>
        </p:nvSpPr>
        <p:spPr>
          <a:xfrm>
            <a:off x="467360" y="3785870"/>
            <a:ext cx="4337050" cy="181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kk-KZ" sz="2800" cap="none">
                <a:solidFill>
                  <a:srgbClr val="002060"/>
                </a:solidFill>
              </a:rPr>
              <a:t>Егер 1 000 000 теңге женімпазы деген хабарлар алсам, мен ұтысты ала аламын.</a:t>
            </a:r>
            <a:endParaRPr lang="ru-RU" sz="2800" cap="none">
              <a:solidFill>
                <a:srgbClr val="002060"/>
              </a:solidFill>
            </a:endParaRPr>
          </a:p>
        </p:txBody>
      </p:sp>
      <p:sp>
        <p:nvSpPr>
          <p:cNvPr id="7" name="Прямоугольник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B9gFi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FhwAAAQfAAAlNwAAiScAABAgAAAmAAAACAAAAP//////////MAAAABQAAAAAAAAAAAD//wAAAQAAAP//AAABAA=="/>
              </a:ext>
            </a:extLst>
          </p:cNvSpPr>
          <p:nvPr/>
        </p:nvSpPr>
        <p:spPr>
          <a:xfrm>
            <a:off x="4565650" y="5041900"/>
            <a:ext cx="4398645" cy="1384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2800" cap="none">
                <a:solidFill>
                  <a:srgbClr val="FF0000"/>
                </a:solidFill>
              </a:rPr>
              <a:t>Файлды жүктеген кезде, вирусты компьютерге жүктей аламын</a:t>
            </a:r>
            <a:r>
              <a:rPr lang="kk-KZ" sz="2800" cap="none">
                <a:solidFill>
                  <a:srgbClr val="FF0000"/>
                </a:solidFill>
              </a:rPr>
              <a:t>.</a:t>
            </a:r>
            <a:endParaRPr lang="ru-RU" sz="2800" cap="none">
              <a:solidFill>
                <a:srgbClr val="FF0000"/>
              </a:solidFill>
            </a:endParaRPr>
          </a:p>
        </p:txBody>
      </p:sp>
      <p:pic>
        <p:nvPicPr>
          <p:cNvPr id="8" name="Picture 2" descr="C:\Users\kabakbaeva_l.akb\Desktop\Вопрос-ответ.png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KQnAADOBAAARzYAAB8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443980" y="781050"/>
            <a:ext cx="2379345" cy="18395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NYuAABqJAAA3jQAANwp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613650" y="5919470"/>
            <a:ext cx="980440" cy="8851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4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g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EonAAAnFgAABysAABYZ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386830" y="3601085"/>
            <a:ext cx="607695" cy="4768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4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P4LAACJHgAAuw8AAHYiAAAQAAAAJgAAAAgAAAD//////////zAAAAAUAAAAAAAAAAAA//8AAAEAAAD//wAAAQ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949450" y="4963795"/>
            <a:ext cx="607695" cy="6381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F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GsGAADrBgAAzTQAAEUj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3305" y="1124585"/>
            <a:ext cx="7539990" cy="46088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VhUAAAwCAABUJgAAZwYAABAgAAAmAAAACAAAAP//////////MAAAABQAAAAAAAAAAAD//wAAAQAAAP//AAABAA=="/>
              </a:ext>
            </a:extLst>
          </p:cNvSpPr>
          <p:nvPr/>
        </p:nvSpPr>
        <p:spPr>
          <a:xfrm>
            <a:off x="3468370" y="332740"/>
            <a:ext cx="27622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kk-KZ" sz="4000" b="1" cap="none">
                <a:solidFill>
                  <a:srgbClr val="AA6D2B"/>
                </a:solidFill>
              </a:rPr>
              <a:t>1 тапсырма</a:t>
            </a:r>
            <a:endParaRPr lang="ru-RU" sz="4000" cap="none">
              <a:solidFill>
                <a:srgbClr val="AA6D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F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FIDAADQAgAAkDUAAJkk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57200"/>
            <a:ext cx="8167370" cy="54921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MQwAAK0CAADaLgAACAcAABAgAAAmAAAACAAAAP//////////MAAAABQAAAAAAAAAAAD//wAAAQAAAP//AAABAA=="/>
              </a:ext>
            </a:extLst>
          </p:cNvSpPr>
          <p:nvPr/>
        </p:nvSpPr>
        <p:spPr>
          <a:xfrm>
            <a:off x="1981835" y="434975"/>
            <a:ext cx="563435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kk-KZ" sz="4000" b="1" cap="none">
                <a:solidFill>
                  <a:srgbClr val="C00000"/>
                </a:solidFill>
              </a:rPr>
              <a:t>***Практикалық жұмыс</a:t>
            </a:r>
            <a:endParaRPr lang="ru-RU" sz="4000" b="1" cap="none">
              <a:solidFill>
                <a:srgbClr val="C00000"/>
              </a:solidFill>
            </a:endParaRPr>
          </a:p>
        </p:txBody>
      </p:sp>
      <p:sp>
        <p:nvSpPr>
          <p:cNvPr id="3" name="Прямоугольник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NAQAACIJAACaMwAAThQAABAgAAAmAAAACAAAAP//////////MAAAABQAAAAAAAAAAAD//wAAAQAAAP//AAABAA=="/>
              </a:ext>
            </a:extLst>
          </p:cNvSpPr>
          <p:nvPr/>
        </p:nvSpPr>
        <p:spPr>
          <a:xfrm>
            <a:off x="683260" y="1484630"/>
            <a:ext cx="7705090" cy="181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kk-KZ" sz="2800" cap="none">
                <a:solidFill>
                  <a:srgbClr val="FF0000"/>
                </a:solidFill>
              </a:rPr>
              <a:t>***2 тапсырма</a:t>
            </a:r>
            <a:endParaRPr lang="ru-RU" sz="2800" cap="none">
              <a:solidFill>
                <a:srgbClr val="FF0000"/>
              </a:solidFill>
            </a:endParaRPr>
          </a:p>
          <a:p>
            <a:pPr>
              <a:defRPr lang="ru-RU"/>
            </a:pPr>
            <a:r>
              <a:rPr lang="kk-KZ" sz="2800" cap="none">
                <a:solidFill>
                  <a:srgbClr val="0070C0"/>
                </a:solidFill>
              </a:rPr>
              <a:t>Кестеге интернет арқылы жұмыс жасағанда орындалатын тағы екі ереже қосыңыз. Өзгерісті сақтаңыз.</a:t>
            </a:r>
            <a:endParaRPr lang="ru-RU" sz="2800" cap="none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OgcAAJoBAAA/LAAA9QUAABAgAAAmAAAACAAAAP//////////MAAAABQAAAAAAAAAAAD//wAAAQAAAP//AAABAA=="/>
              </a:ext>
            </a:extLst>
          </p:cNvSpPr>
          <p:nvPr/>
        </p:nvSpPr>
        <p:spPr>
          <a:xfrm>
            <a:off x="1174750" y="260350"/>
            <a:ext cx="601789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kk-KZ" sz="4000" b="1" cap="none">
                <a:solidFill>
                  <a:srgbClr val="AA6D2B"/>
                </a:solidFill>
              </a:rPr>
              <a:t>Қалыптастырушы бағалау</a:t>
            </a:r>
            <a:endParaRPr lang="ru-RU" sz="4000" b="1" cap="none">
              <a:solidFill>
                <a:srgbClr val="AA6D2B"/>
              </a:solidFill>
            </a:endParaRPr>
          </a:p>
        </p:txBody>
      </p:sp>
      <p:sp>
        <p:nvSpPr>
          <p:cNvPr id="3" name="Прямоугольник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NAQAAAEGAACaMwAAhg4AABAgAAAmAAAACAAAAP//////////MAAAABQAAAAAAAAAAAD//wAAAQAAAP//AAABAA=="/>
              </a:ext>
            </a:extLst>
          </p:cNvSpPr>
          <p:nvPr/>
        </p:nvSpPr>
        <p:spPr>
          <a:xfrm>
            <a:off x="683260" y="975995"/>
            <a:ext cx="7705090" cy="1384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kk-KZ" sz="2800" cap="none">
                <a:solidFill>
                  <a:srgbClr val="00B0F0"/>
                </a:solidFill>
              </a:rPr>
              <a:t>1 тапсырма:</a:t>
            </a:r>
            <a:endParaRPr lang="ru-RU" sz="2800" cap="none">
              <a:solidFill>
                <a:srgbClr val="00B0F0"/>
              </a:solidFill>
            </a:endParaRPr>
          </a:p>
          <a:p>
            <a:pPr>
              <a:defRPr lang="ru-RU"/>
            </a:pPr>
            <a:r>
              <a:rPr lang="kk-KZ" sz="2800" cap="none">
                <a:solidFill>
                  <a:srgbClr val="00B0F0"/>
                </a:solidFill>
              </a:rPr>
              <a:t>Компьютерлік программалардын түрін анықтаңыз.</a:t>
            </a:r>
            <a:endParaRPr lang="ru-RU" sz="2800" cap="none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BPyRHg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PARAABLCwAAAzc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1835785"/>
            <a:ext cx="6026785" cy="50222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NAQAAJoBAAC6NAAA9QUAABAgAAAmAAAACAAAAP//////////MAAAABQAAAAAAAAAAAD//wAAAQAAAP//AAABAA=="/>
              </a:ext>
            </a:extLst>
          </p:cNvSpPr>
          <p:nvPr/>
        </p:nvSpPr>
        <p:spPr>
          <a:xfrm>
            <a:off x="683260" y="260350"/>
            <a:ext cx="788797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kk-KZ" sz="4000" b="1" cap="none">
                <a:solidFill>
                  <a:srgbClr val="AA6D2B"/>
                </a:solidFill>
              </a:rPr>
              <a:t>Қалыптастырушы бағалау жауабы</a:t>
            </a:r>
            <a:endParaRPr lang="ru-RU" sz="4000" b="1" cap="none">
              <a:solidFill>
                <a:srgbClr val="AA6D2B"/>
              </a:solidFill>
            </a:endParaRPr>
          </a:p>
        </p:txBody>
      </p:sp>
      <p:pic>
        <p:nvPicPr>
          <p:cNvPr id="3" name="Picture 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CXRF+Y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E4HAABdBwAALC8AAHQo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196975"/>
            <a:ext cx="6480810" cy="53790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C02ly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gIAABIAAABqNQAAGg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453390" y="11430"/>
            <a:ext cx="8229600" cy="11430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kk-KZ" sz="6000" b="1" cap="none">
                <a:solidFill>
                  <a:srgbClr val="00B050"/>
                </a:solidFill>
                <a:latin typeface="Buxton Sketch" charset="0"/>
                <a:ea typeface="Georgia" pitchFamily="1" charset="-52"/>
                <a:cs typeface="Georgia" pitchFamily="1" charset="-52"/>
              </a:rPr>
              <a:t>Р</a:t>
            </a:r>
            <a:r>
              <a:rPr lang="kk-KZ" sz="6000" b="1" cap="none">
                <a:solidFill>
                  <a:srgbClr val="FF0000"/>
                </a:solidFill>
                <a:latin typeface="Buxton Sketch" charset="0"/>
                <a:ea typeface="Georgia" pitchFamily="1" charset="-52"/>
                <a:cs typeface="Georgia" pitchFamily="1" charset="-52"/>
              </a:rPr>
              <a:t>е</a:t>
            </a:r>
            <a:r>
              <a:rPr lang="kk-KZ" sz="6000" b="1" cap="none">
                <a:solidFill>
                  <a:srgbClr val="0070C0"/>
                </a:solidFill>
                <a:latin typeface="Buxton Sketch" charset="0"/>
                <a:ea typeface="Georgia" pitchFamily="1" charset="-52"/>
                <a:cs typeface="Georgia" pitchFamily="1" charset="-52"/>
              </a:rPr>
              <a:t>ф</a:t>
            </a:r>
            <a:r>
              <a:rPr lang="kk-KZ" sz="6000" b="1" cap="none">
                <a:solidFill>
                  <a:srgbClr val="FFC000"/>
                </a:solidFill>
                <a:latin typeface="Buxton Sketch" charset="0"/>
                <a:ea typeface="Georgia" pitchFamily="1" charset="-52"/>
                <a:cs typeface="Georgia" pitchFamily="1" charset="-52"/>
              </a:rPr>
              <a:t>л</a:t>
            </a:r>
            <a:r>
              <a:rPr lang="kk-KZ" sz="6000" b="1" cap="none">
                <a:solidFill>
                  <a:srgbClr val="00B050"/>
                </a:solidFill>
                <a:latin typeface="Buxton Sketch" charset="0"/>
                <a:ea typeface="Georgia" pitchFamily="1" charset="-52"/>
                <a:cs typeface="Georgia" pitchFamily="1" charset="-52"/>
              </a:rPr>
              <a:t>е</a:t>
            </a:r>
            <a:r>
              <a:rPr lang="kk-KZ" sz="6000" b="1" cap="none">
                <a:solidFill>
                  <a:srgbClr val="C00000"/>
                </a:solidFill>
                <a:latin typeface="Buxton Sketch" charset="0"/>
                <a:ea typeface="Georgia" pitchFamily="1" charset="-52"/>
                <a:cs typeface="Georgia" pitchFamily="1" charset="-52"/>
              </a:rPr>
              <a:t>к</a:t>
            </a:r>
            <a:r>
              <a:rPr lang="kk-KZ" sz="6000" b="1" cap="none">
                <a:solidFill>
                  <a:srgbClr val="00B0F0"/>
                </a:solidFill>
                <a:latin typeface="Buxton Sketch" charset="0"/>
                <a:ea typeface="Georgia" pitchFamily="1" charset="-52"/>
                <a:cs typeface="Georgia" pitchFamily="1" charset="-52"/>
              </a:rPr>
              <a:t>с</a:t>
            </a:r>
            <a:r>
              <a:rPr lang="kk-KZ" sz="6000" b="1" cap="none">
                <a:solidFill>
                  <a:srgbClr val="7030A0"/>
                </a:solidFill>
                <a:latin typeface="Buxton Sketch" charset="0"/>
                <a:ea typeface="Georgia" pitchFamily="1" charset="-52"/>
                <a:cs typeface="Georgia" pitchFamily="1" charset="-52"/>
              </a:rPr>
              <a:t>и</a:t>
            </a:r>
            <a:r>
              <a:rPr lang="kk-KZ" sz="6000" b="1" cap="none">
                <a:solidFill>
                  <a:srgbClr val="00B050"/>
                </a:solidFill>
                <a:latin typeface="Buxton Sketch" charset="0"/>
                <a:ea typeface="Georgia" pitchFamily="1" charset="-52"/>
                <a:cs typeface="Georgia" pitchFamily="1" charset="-52"/>
              </a:rPr>
              <a:t>я</a:t>
            </a:r>
            <a:endParaRPr lang="ru-RU" sz="6000" cap="none">
              <a:solidFill>
                <a:srgbClr val="00B050"/>
              </a:solidFill>
              <a:latin typeface="Buxton Sketch" charset="0"/>
              <a:ea typeface="Georgia" pitchFamily="1" charset="-52"/>
              <a:cs typeface="Georgia" pitchFamily="1" charset="-52"/>
            </a:endParaRPr>
          </a:p>
        </p:txBody>
      </p:sp>
      <p:pic>
        <p:nvPicPr>
          <p:cNvPr id="3" name="Picture 2" descr="Похожее изображение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5dwXP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BsBAAAAAAAA8w0AAD8I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0"/>
            <a:ext cx="2087880" cy="13404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4" descr="Картинки по запросу солнышко грустное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DLTlV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E0qAAAAAAAAQDgAALEI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876415" y="0"/>
            <a:ext cx="2267585" cy="14128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/QEAAJANAABAOAAALB8AABAgAAAmAAAACAAAAP//////////MAAAABQAAAAAAAAAAAD//wAAAQAAAP//AAABAA=="/>
              </a:ext>
            </a:extLst>
          </p:cNvSpPr>
          <p:nvPr/>
        </p:nvSpPr>
        <p:spPr>
          <a:xfrm>
            <a:off x="323215" y="2204720"/>
            <a:ext cx="8820785" cy="2862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kk-KZ" sz="36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Бүгінгі сабақтан алған әсерім</a:t>
            </a:r>
            <a:endParaRPr lang="ru-RU" sz="3600" cap="none">
              <a:latin typeface="Arial" pitchFamily="2" charset="-52"/>
              <a:ea typeface="Georgia" pitchFamily="1" charset="-52"/>
              <a:cs typeface="Arial" pitchFamily="2" charset="-5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kk-KZ" sz="36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Мен .................................. білдім</a:t>
            </a:r>
            <a:endParaRPr lang="ru-RU" sz="3600" cap="none">
              <a:latin typeface="Arial" pitchFamily="2" charset="-52"/>
              <a:ea typeface="Georgia" pitchFamily="1" charset="-52"/>
              <a:cs typeface="Arial" pitchFamily="2" charset="-5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kk-KZ" sz="36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Мен үшін  ............................қызықты болды.</a:t>
            </a:r>
            <a:endParaRPr lang="ru-RU" sz="3600" cap="none">
              <a:latin typeface="Arial" pitchFamily="2" charset="-52"/>
              <a:ea typeface="Georgia" pitchFamily="1" charset="-52"/>
              <a:cs typeface="Arial" pitchFamily="2" charset="-5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kk-KZ" sz="36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Мені ...............................таң қалдырды.</a:t>
            </a:r>
          </a:p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kk-KZ" sz="36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Мен  .......................білгім келеді.</a:t>
            </a:r>
            <a:endParaRPr lang="ru-RU" sz="3600" cap="none">
              <a:latin typeface="Arial" pitchFamily="2" charset="-52"/>
              <a:ea typeface="Georgia" pitchFamily="1" charset="-52"/>
              <a:cs typeface="Arial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GUJAAArNgAAhSUAABAAAAAmAAAACAAAAAAAAAAAAAAAMAAAABQAAAAAAAAAAAD//wAAAQAAAP//AAABAA=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  <a:defRPr lang="ru-RU"/>
            </a:pPr>
            <a:r>
              <a:rPr lang="kk-KZ" b="1" cap="none"/>
              <a:t>Үйге тапсырма</a:t>
            </a:r>
            <a:r>
              <a:rPr lang="kk-KZ" cap="none"/>
              <a:t>: оқулық  35-40 беттер</a:t>
            </a:r>
          </a:p>
          <a:p>
            <a:pPr algn="ctr">
              <a:buNone/>
              <a:defRPr lang="ru-RU"/>
            </a:pPr>
            <a:r>
              <a:rPr lang="kk-KZ" cap="none"/>
              <a:t>Желідегі қауіпсіздік </a:t>
            </a:r>
          </a:p>
          <a:p>
            <a:pPr>
              <a:defRPr lang="ru-RU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AAAAAAAAAABAOAAAAAAAABAgAAAmAAAACAAAAP//////////MAAAABQAAAAAAAAAAAD//wAAAQAAAP//AAABAA=="/>
              </a:ext>
            </a:extLst>
          </p:cNvSpPr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/>
          </a:p>
        </p:txBody>
      </p:sp>
      <p:sp>
        <p:nvSpPr>
          <p:cNvPr id="3" name="Rectangle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AAAAAAAAAABAOAAAAAAAABAgAAAmAAAACAAAAP//////////MAAAABQAAAAAAAAAAAD//wAAAQAAAP//AAABAA=="/>
              </a:ext>
            </a:extLst>
          </p:cNvSpPr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ru-RU"/>
            </a:pPr>
            <a:endParaRPr/>
          </a:p>
        </p:txBody>
      </p:sp>
      <p:pic>
        <p:nvPicPr>
          <p:cNvPr id="4" name="Picture 2" descr="ÐÐ°ÑÑÐ¸Ð½ÐºÐ¸ Ð¿Ð¾ Ð·Ð°Ð¿ÑÐ¾ÑÑ ÐÐµÐ·Ð¾Ð¿Ð°ÑÐ½Ð¾ÑÑÑ Ð² ÑÐµÑÐ¸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HgUAAAqCAAA7SQAAH4i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1327150"/>
            <a:ext cx="2675255" cy="42799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" descr="ÐÐ°ÑÑÐ¸Ð½ÐºÐ¸ Ð¿Ð¾ Ð·Ð°Ð¿ÑÐ¾ÑÑ Ð±ÐµÐ·Ð¾Ð¿Ð°ÑÐ½Ð¾ÑÑÑ Ð² ÑÐµÑÐ¸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CAgI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BHAgAARBQAAIAR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205"/>
            <a:ext cx="3294380" cy="24745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4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HQqAAC0AAAAqzYAADEO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901180" y="114300"/>
            <a:ext cx="1985645" cy="21926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Рисунок 6" descr="ивт в1.jpg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tAQAAIQI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D/FwAAMxMAADAqAAAQAAAAJgAAAAgAAAD//////////zAAAAAUAAAAAAAAAAAA//8AAAEAAAD//wAAAQA="/>
              </a:ext>
            </a:extLst>
          </p:cNvPicPr>
          <p:nvPr/>
        </p:nvPicPr>
        <p:blipFill>
          <a:blip r:embed="rId5"/>
          <a:srcRect r="3010" b="5450"/>
          <a:stretch>
            <a:fillRect/>
          </a:stretch>
        </p:blipFill>
        <p:spPr>
          <a:xfrm>
            <a:off x="0" y="3900805"/>
            <a:ext cx="3121025" cy="29571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Рисунок 5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ElAAAJGgAAVTcAADAqAAAQAAAAJgAAAAgAAAD//////////zAAAAAUAAAAAAAAAAAA//8AAAEAAAD//wAAAQ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6035675" y="4232275"/>
            <a:ext cx="2959100" cy="26257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360" y="1484630"/>
          <a:ext cx="8281035" cy="35493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81035"/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lang="ru-RU"/>
                      </a:pPr>
                      <a:r>
                        <a:rPr lang="kk-KZ" sz="2800" cap="none">
                          <a:solidFill>
                            <a:srgbClr val="7030A0"/>
                          </a:solidFill>
                          <a:latin typeface="Times New Roman" pitchFamily="1" charset="-52"/>
                          <a:ea typeface="Times New Roman" pitchFamily="1" charset="-52"/>
                          <a:cs typeface="Georgia" pitchFamily="1" charset="-52"/>
                        </a:rPr>
                        <a:t>Балалар сабаққа үзілістен кіргенде ойы шашыраңқы болғандықтанпсихологиялық ахуалын жақсарту үшін  шаттық шеңберін құрып «33» ойынын ойнатамын. 1-33 ке дейін санап, 3-ке бөлінетін санды атамай шапалақ арқылы білдіреді. Бұл ойынды  танымымдық тұрғыда   белсенді жұмыс жасауға  дайындау, ынталандыру мақсатында жүргіземін.</a:t>
                      </a:r>
                      <a:endParaRPr lang="ru-RU" sz="2800" cap="none">
                        <a:solidFill>
                          <a:srgbClr val="7030A0"/>
                        </a:solidFill>
                        <a:latin typeface="Times New Roman" pitchFamily="1" charset="-52"/>
                        <a:ea typeface="Times New Roman" pitchFamily="1" charset="-52"/>
                        <a:cs typeface="Georgia" pitchFamily="1" charset="-52"/>
                      </a:endParaRPr>
                    </a:p>
                  </a:txBody>
                  <a:tcPr marL="114300" marR="0" marT="1143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5="http://schemas.microsoft.com/office/powerpoint/2012/main" xmlns:p14="http://schemas.microsoft.com/office/powerpoint/2010/main" xmlns:mc="http://schemas.openxmlformats.org/markup-compatibility/2006" dt="1634534736" type="min" val="0"/>
                  </a:ext>
                </a:extLst>
              </a:tr>
            </a:tbl>
          </a:graphicData>
        </a:graphic>
      </p:graphicFrame>
      <p:sp>
        <p:nvSpPr>
          <p:cNvPr id="3" name="Прямоугольник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BAAAAAAAAAAEAAABQAAAAAAAAAAAA4D8AAAAAAADgPwAAAAAAAOA/AAAAAAAA4D8AAAAAAADgPwAAAAAAAOA/AAAAAAAA4D8AAAAAAADgPwAAAAAAAOA/AAAAAAAA4D8CAAAAjAAAAAEAAAAAAAAA1d/fAP///wgAAAAAAAAAAAAAAAAAAAAAAAAAAAAAAAAAAAAAZAAAAAEAAABAAAAAAAAAAAAAAAAAAAAAAAAAAAAAAAAAAAAAAAAAAAAAAAAAAAAAAAAAAAAAAAAAAAAAAAAAAAAAAAAAAAAAAAAAAAAAAAAAAAAAAAAAAAAAAAAAAAAAFAAAADwAAAABAAAAAAAAAIytrgAPAAAAAQAAABQAAAAUAAAAFAAAAAEAAAAAAAAAZAAAAGQAAAAAAAAAZAAAAGQAAAAVAAAAYAAAAAAAAAAAAAAAAAAAAAAAAAAAAAAAAAAAAAAAAAAAAAAAAAAAAAAAAAAAAAAAAAAACQAAAAAAAAAAAAAAAAAAAAAAAAAAAAAAAAAAAAAAAAAAAAAAAAAAAAAAAAAAAAAAABYAAABMAAAAAQAAAAAAAAACAAAAAAAAAAEAAAAAAAAJQQAAAAAAAAAoAAAAZAAAAGQAAAAAAAAAAAAAAAAAAAAAAAAAAAAAAAAAAAAAAAAAAAAAABcAAAAUAAAAAAAAAAAAAAD/fwAA/38AAAAAAAAJAAAABAAAAAAAAAAeAAAAaAAAAAAAAAAAAAAAAAAAAAAAAAAAAAAAECcAABAnAAAAAAAAAAAAAAAAAAAAAAAAAAAAAAAAAAAAAAAAAAAAAFA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1d/fAP///wEAAAAAAAAAAAAAAAAAAAAAAAAAAAAAAAAAAAAAAAAAAIytrgkAAAACAAAAAgAAAADAwP8Af39/AAAAAAAAAAAAAAAAAAAAAAAAAAAAIQAAABgAAAAUAAAAjAEAAAwCAADRNQAAPwgAABAAAAAmAAAACAAAAP//////////MAAAABQAAAAAAAAAAAD//wAAAQAAAP//AAABAA=="/>
              </a:ext>
            </a:extLst>
          </p:cNvSpPr>
          <p:nvPr/>
        </p:nvSpPr>
        <p:spPr>
          <a:xfrm>
            <a:off x="251460" y="332740"/>
            <a:ext cx="8496935" cy="1007745"/>
          </a:xfrm>
          <a:prstGeom prst="rect">
            <a:avLst/>
          </a:prstGeom>
          <a:solidFill>
            <a:srgbClr val="D5DFDF"/>
          </a:solidFill>
          <a:ln w="9525" cap="flat" cmpd="sng" algn="ctr">
            <a:solidFill>
              <a:schemeClr val="accent3"/>
            </a:solidFill>
            <a:prstDash val="solid"/>
            <a:headEnd type="none"/>
            <a:tailEnd type="none"/>
          </a:ln>
          <a:effectLst>
            <a:outerShdw blurRad="50800" dist="2540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endParaRPr/>
          </a:p>
        </p:txBody>
      </p:sp>
      <p:sp>
        <p:nvSpPr>
          <p:cNvPr id="4" name="Прямоугольник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B/f38AxdHXA8zMzADAwP8Af39/AAAAAAAAAAAAAAAAAAAAAAAAAAAAIQAAABgAAAAUAAAA3AQAAAwCAABoLwAAugcAABAgAAAmAAAACAAAAP//////////MAAAABQAAAAAAAAAAAD//wAAAQAAAP//AAABAA=="/>
              </a:ext>
            </a:extLst>
          </p:cNvSpPr>
          <p:nvPr/>
        </p:nvSpPr>
        <p:spPr>
          <a:xfrm>
            <a:off x="789940" y="332740"/>
            <a:ext cx="6916420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defRPr lang="ru-RU"/>
            </a:pPr>
            <a:r>
              <a:rPr lang="kk-KZ" sz="5400" b="1" cap="none">
                <a:solidFill>
                  <a:srgbClr val="7030A0"/>
                </a:solidFill>
                <a:latin typeface="Times New Roman" pitchFamily="1" charset="-52"/>
                <a:ea typeface="Times New Roman" pitchFamily="1" charset="-52"/>
                <a:cs typeface="Georgia" pitchFamily="1" charset="-52"/>
              </a:rPr>
              <a:t>Ұйымдастыру кезеңі </a:t>
            </a:r>
            <a:endParaRPr lang="ru-RU" sz="5400" b="1" cap="none">
              <a:solidFill>
                <a:srgbClr val="FFE077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D7dM3V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8wAAAAAAAAQDgAAI8G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812405" y="0"/>
            <a:ext cx="1331595" cy="10661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AutoShape 5" descr="ÐÐ¾ÑÐ¾Ð¶ÐµÐµ Ð¸Ð·Ð¾Ð±ÑÐ°Ð¶ÐµÐ½Ð¸Ðµ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B/f38AxdHXA8zMzADAwP8Af39/AAAAAAAAAAAAAAAAAAAAAAAAAAAAIQAAABgAAAAUAAAAZAMAABgGAABEBQAA+AcAABAAAAAmAAAACAAAAP//////////MAAAABQAAAAAAAAAAAD//wAAAQAAAP//AAABAA=="/>
              </a:ext>
            </a:extLst>
          </p:cNvSpPr>
          <p:nvPr/>
        </p:nvSpPr>
        <p:spPr>
          <a:xfrm>
            <a:off x="551180" y="990600"/>
            <a:ext cx="30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ru-RU"/>
            </a:pPr>
            <a:endParaRPr lang="ru-RU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4" name="AutoShape 2" descr="ÐÐ¾ÑÐ¾Ð¶ÐµÐµ Ð¸Ð·Ð¾Ð±ÑÐ°Ð¶ÐµÐ½Ð¸Ðµ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B/f38AxdHXA8zMzADAwP8Af39/AAAAAAAAAAAAAAAAAAAAAAAAAAAAIQAAABgAAAAUAAAAVAQAAAgHAAA0BgAA6AgAABAAAAAmAAAACAAAAP//////////MAAAABQAAAAAAAAAAAD//wAAAQAAAP//AAABAA=="/>
              </a:ext>
            </a:extLst>
          </p:cNvSpPr>
          <p:nvPr/>
        </p:nvSpPr>
        <p:spPr>
          <a:xfrm>
            <a:off x="703580" y="1143000"/>
            <a:ext cx="30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ru-RU"/>
            </a:pPr>
            <a:endParaRPr lang="ru-RU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pic>
        <p:nvPicPr>
          <p:cNvPr id="5" name="Рисунок 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JRAAACkOAAB/DwAAGREAAAAAAABkAAAAZAAAAAAAAAAjAAAABAAAAGQAAAAXAAAAFAAAAAAAAAAAAAAA/38AAP9/AAAAAAAACQAAAAQAAAAfsLwV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IUJAACQDQAAoQsAAI4PAAAQAAAAJgAAAAgAAAD//////////zAAAAAUAAAAAAAAAAAA//8AAAEAAAD//wAAAQA="/>
              </a:ext>
            </a:extLst>
          </p:cNvPicPr>
          <p:nvPr/>
        </p:nvPicPr>
        <p:blipFill>
          <a:blip r:embed="rId3"/>
          <a:srcRect l="41330" t="36250" r="39670" b="43770"/>
          <a:stretch>
            <a:fillRect/>
          </a:stretch>
        </p:blipFill>
        <p:spPr>
          <a:xfrm>
            <a:off x="1547495" y="2204720"/>
            <a:ext cx="342900" cy="323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bgUAACoOAAA1GgAAeRE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4MAACQDQAAaA4AAI4PAAAQAAAAJgAAAAgAAAD//////////zAAAAAUAAAAAAAAAAAA//8AAAEAAAD//wAAAQA="/>
              </a:ext>
            </a:extLst>
          </p:cNvPicPr>
          <p:nvPr/>
        </p:nvPicPr>
        <p:blipFill>
          <a:blip r:embed="rId4"/>
          <a:srcRect l="13900" t="36260" r="67090" b="44730"/>
          <a:stretch>
            <a:fillRect/>
          </a:stretch>
        </p:blipFill>
        <p:spPr>
          <a:xfrm>
            <a:off x="1979930" y="2204720"/>
            <a:ext cx="361950" cy="323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Рисунок 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pRoAAEoOAAA+BQAAqREAAAAAAABkAAAAZAAAAAAAAAAjAAAABAAAAGQAAAAXAAAAFAAAAAAAAAAAAAAA/38AAP9/AAAAAAAACQAAAAQAAAARfCoR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NYOAACQDQAA8hAAAHAPAAAQAAAAJgAAAAgAAAD//////////zAAAAAUAAAAAAAAAAAA//8AAAEAAAD//wAAAQA="/>
              </a:ext>
            </a:extLst>
          </p:cNvPicPr>
          <p:nvPr/>
        </p:nvPicPr>
        <p:blipFill>
          <a:blip r:embed="rId5"/>
          <a:srcRect l="68210" t="36580" r="13420" b="45210"/>
          <a:stretch>
            <a:fillRect/>
          </a:stretch>
        </p:blipFill>
        <p:spPr>
          <a:xfrm>
            <a:off x="2411730" y="2204720"/>
            <a:ext cx="342900" cy="304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Рисунок 4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GRAAAKYYAAC6DwAArQY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H4RAACQDQAAQBMAAHAPAAAQAAAAJgAAAAgAAAD//////////zAAAAAUAAAAAAAAAAAA//8AAAEAAAD//wAAAQA="/>
              </a:ext>
            </a:extLst>
          </p:cNvPicPr>
          <p:nvPr/>
        </p:nvPicPr>
        <p:blipFill>
          <a:blip r:embed="rId6"/>
          <a:srcRect l="41210" t="63100" r="40260" b="17090"/>
          <a:stretch>
            <a:fillRect/>
          </a:stretch>
        </p:blipFill>
        <p:spPr>
          <a:xfrm>
            <a:off x="2843530" y="2204720"/>
            <a:ext cx="285750" cy="304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Рисунок 5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PwsAAAMCAABsGAAAkR8AAAAAAABkAAAAZAAAAAAAAAAjAAAABAAAAGQAAAAXAAAAFAAAAAAAAAAAAAAA/38AAP9/AAAAAAAACQAAAAQAAAAAAAI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F4WAACQDQAATRgAAFIPAAAQAAAAJgAAAAgAAAD//////////zAAAAAUAAAAAAAAAAAA//8AAAEAAAD//wAAAQA="/>
              </a:ext>
            </a:extLst>
          </p:cNvPicPr>
          <p:nvPr/>
        </p:nvPicPr>
        <p:blipFill>
          <a:blip r:embed="rId7"/>
          <a:srcRect l="28790" t="5150" r="62520" b="80810"/>
          <a:stretch>
            <a:fillRect/>
          </a:stretch>
        </p:blipFill>
        <p:spPr>
          <a:xfrm>
            <a:off x="3636010" y="2204720"/>
            <a:ext cx="314325" cy="285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Рисунок 6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Zh0AAHcBAABTBgAAkB8AAAAAAABkAAAAZAAAAAAAAAAjAAAABAAAAGQAAAAXAAAAFAAAAAAAAAAAAAAA/38AAP9/AAAAAAAACQAAAAQAAABSc5f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UTAACQDQAAaBUAAHAPAAAQAAAAJgAAAAgAAAD//////////zAAAAAUAAAAAAAAAAAA//8AAAEAAAD//wAAAQA="/>
              </a:ext>
            </a:extLst>
          </p:cNvPicPr>
          <p:nvPr/>
        </p:nvPicPr>
        <p:blipFill>
          <a:blip r:embed="rId7"/>
          <a:srcRect l="75260" t="3750" r="16190" b="80800"/>
          <a:stretch>
            <a:fillRect/>
          </a:stretch>
        </p:blipFill>
        <p:spPr>
          <a:xfrm>
            <a:off x="3203575" y="2204720"/>
            <a:ext cx="276225" cy="304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Рисунок 8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DQEAADeFgAAbgYAABgZAAAQAAAAJgAAAAgAAAD//////////zAAAAAUAAAAAAAAAAAA//8AAAEAAAD//wAAAQA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683260" y="3717290"/>
            <a:ext cx="361950" cy="3619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Рисунок 9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AAAI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E4HAADeFgAAeQkAAAkZAAAQAAAAJgAAAAgAAAD//////////zAAAAAUAAAAAAAAAAAA//8AAAEAAAD//wAAAQA=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1187450" y="3717290"/>
            <a:ext cx="352425" cy="3524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Рисунок 10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C9/dxX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NkKAADeFgAABA0AAAkZAAAQAAAAJgAAAAgAAAD//////////zAAAAAUAAAAAAAAAAAA//8AAAEAAAD//wAAAQA=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1763395" y="3717290"/>
            <a:ext cx="352425" cy="3524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Рисунок 1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QAYAAAAAAAC7HAAAbB8AAAAAAABkAAAAZAAAAAAAAAAjAAAABAAAAGQAAAAXAAAAFAAAAAAAAAAAAAAA/38AAP9/AAAAAAAACQAAAAQAAAAX1A0+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IINAADeFgAAcQ8AAPoYAAAQAAAAJgAAAAgAAAD//////////zAAAAAUAAAAAAAAAAAA//8AAAEAAAD//wAAAQA="/>
              </a:ext>
            </a:extLst>
          </p:cNvPicPr>
          <p:nvPr/>
        </p:nvPicPr>
        <p:blipFill>
          <a:blip r:embed="rId11"/>
          <a:srcRect l="16000" r="73550" b="80440"/>
          <a:stretch>
            <a:fillRect/>
          </a:stretch>
        </p:blipFill>
        <p:spPr>
          <a:xfrm>
            <a:off x="2195830" y="3717290"/>
            <a:ext cx="314325" cy="3429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Рисунок 1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NhwAAAAAAAA1BQAAjx4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oQAADeFgAAVRIAANwYAAAQAAAAJgAAAAgAAAD//////////zAAAAAUAAAAAAAAAAAA//8AAAEAAAD//wAAAQA="/>
              </a:ext>
            </a:extLst>
          </p:cNvPicPr>
          <p:nvPr/>
        </p:nvPicPr>
        <p:blipFill>
          <a:blip r:embed="rId11"/>
          <a:srcRect l="72220" r="13330" b="78230"/>
          <a:stretch>
            <a:fillRect/>
          </a:stretch>
        </p:blipFill>
        <p:spPr>
          <a:xfrm>
            <a:off x="2627630" y="3717290"/>
            <a:ext cx="352425" cy="323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Рисунок 1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ChwAAPkMAAB4BQAARw8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UTAADeFgAAlRUAAK8YAAAQAAAAJgAAAAgAAAD//////////zAAAAAUAAAAAAAAAAAA//8AAAEAAAD//wAAAQA="/>
              </a:ext>
            </a:extLst>
          </p:cNvPicPr>
          <p:nvPr/>
        </p:nvPicPr>
        <p:blipFill>
          <a:blip r:embed="rId11"/>
          <a:srcRect l="71780" t="33210" r="14000" b="39110"/>
          <a:stretch>
            <a:fillRect/>
          </a:stretch>
        </p:blipFill>
        <p:spPr>
          <a:xfrm>
            <a:off x="3203575" y="3717290"/>
            <a:ext cx="304800" cy="2952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Рисунок 14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XBEAACcBAABcEQAAbB8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8WAADeFgAAvhgAAKAYAAAQAAAAJgAAAAgAAAD//////////zAAAAAUAAAAAAAAAAAA//8AAAEAAAD//wAAAQA="/>
              </a:ext>
            </a:extLst>
          </p:cNvPicPr>
          <p:nvPr/>
        </p:nvPicPr>
        <p:blipFill>
          <a:blip r:embed="rId11"/>
          <a:srcRect l="44440" t="2950" r="44440" b="80440"/>
          <a:stretch>
            <a:fillRect/>
          </a:stretch>
        </p:blipFill>
        <p:spPr>
          <a:xfrm>
            <a:off x="3707765" y="3717290"/>
            <a:ext cx="314325" cy="285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4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PcJAAArIAAAxwwAAO0hAAAQAAAAJgAAAAgAAAD//////////zAAAAAUAAAAAAAAAAAA//8AAAEAAAD//wAAAQA="/>
              </a:ext>
            </a:extLst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19885" y="5229225"/>
            <a:ext cx="457200" cy="285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H4RAAArIAAAThQAAO0hAAAQAAAAJgAAAAgAAAD//////////zAAAAAUAAAAAAAAAAAA//8AAAEAAAD//wAAAQA="/>
              </a:ext>
            </a:extLst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43530" y="5229225"/>
            <a:ext cx="457200" cy="285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Picture 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PMNAAArIAAAwxAAAO0hAAAQAAAAJgAAAAgAAAD//////////zAAAAAUAAAAAAAAAAAA//8AAAEAAAD//wAAAQA="/>
              </a:ext>
            </a:extLst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67585" y="5229225"/>
            <a:ext cx="457200" cy="285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1" name="Рисунок 17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JgUAAArIAAAlRcAAAsiAAAQAAAAJgAAAAgAAAD//////////zAAAAAUAAAAAAAAAAAA//8AAAEAAAD//wAAAQA="/>
              </a:ext>
            </a:extLst>
          </p:cNvPicPr>
          <p:nvPr/>
        </p:nvPicPr>
        <p:blipFill>
          <a:blip r:embed="rId13"/>
          <a:stretch>
            <a:fillRect/>
          </a:stretch>
        </p:blipFill>
        <p:spPr>
          <a:xfrm>
            <a:off x="3347720" y="5229225"/>
            <a:ext cx="485775" cy="304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ctangle 1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4AIAANEDAADlNQAAgRAAABAgAAAmAAAACAAAAP//////////MAAAABQAAAAAAAAAAAD//wAAAQAAAP//AAABAA=="/>
              </a:ext>
            </a:extLst>
          </p:cNvSpPr>
          <p:nvPr/>
        </p:nvSpPr>
        <p:spPr>
          <a:xfrm>
            <a:off x="467360" y="620395"/>
            <a:ext cx="8293735" cy="20624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kk-KZ" sz="3200" b="1" cap="none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Оқушыларды топқа бөлу</a:t>
            </a:r>
            <a:endParaRPr lang="ru-RU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kk-KZ" sz="3200" cap="none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Суреттер арқылы оқушылар топтастырылады </a:t>
            </a:r>
            <a:endParaRPr lang="ru-RU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kk-KZ" sz="3200" cap="none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1 – тoп: «Әлеумeттік жeлілер» тoбы</a:t>
            </a:r>
            <a:endParaRPr lang="ru-RU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ru-RU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23" name="Rectangle 2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4AIAAAMMAAAoBQAAnA8AABAgAAAmAAAACAAAAP//////////MAAAABQAAAAAAAAAAAD//wAAAQAAAP//AAABAA=="/>
              </a:ext>
            </a:extLst>
          </p:cNvSpPr>
          <p:nvPr/>
        </p:nvSpPr>
        <p:spPr>
          <a:xfrm>
            <a:off x="467360" y="1952625"/>
            <a:ext cx="37084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24" name="Rectangle 2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HX/1s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PsLAABFBAAAlA8AABAgAAAmAAAACAAAAP//////////MAAAABQAAAAAAAAAAAD//wAAAQAAAP//AAABAA=="/>
              </a:ext>
            </a:extLst>
          </p:cNvSpPr>
          <p:nvPr/>
        </p:nvSpPr>
        <p:spPr>
          <a:xfrm>
            <a:off x="395605" y="1947545"/>
            <a:ext cx="29845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25" name="Rectangle 2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NsNAABFBAAAdBEAABAgAAAmAAAACAAAAP//////////MAAAABQAAAAAAAAAAAD//wAAAQAAAP//AAABAA=="/>
              </a:ext>
            </a:extLst>
          </p:cNvSpPr>
          <p:nvPr/>
        </p:nvSpPr>
        <p:spPr>
          <a:xfrm>
            <a:off x="395605" y="2252345"/>
            <a:ext cx="29845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26" name="Rectangle 2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Cs1Ny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LsPAABFBAAAVBMAABAgAAAmAAAACAAAAP//////////MAAAABQAAAAAAAAAAAD//wAAAQAAAP//AAABAA=="/>
              </a:ext>
            </a:extLst>
          </p:cNvSpPr>
          <p:nvPr/>
        </p:nvSpPr>
        <p:spPr>
          <a:xfrm>
            <a:off x="395605" y="2557145"/>
            <a:ext cx="29845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27" name="Rectangle 2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FU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H0RAABFBAAAFhUAABAgAAAmAAAACAAAAP//////////MAAAABQAAAAAAAAAAAD//wAAAQAAAP//AAABAA=="/>
              </a:ext>
            </a:extLst>
          </p:cNvSpPr>
          <p:nvPr/>
        </p:nvSpPr>
        <p:spPr>
          <a:xfrm>
            <a:off x="395605" y="2842895"/>
            <a:ext cx="29845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28" name="Rectangle 2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F0TAABFBAAA9hYAABAgAAAmAAAACAAAAP//////////MAAAABQAAAAAAAAAAAD//wAAAQAAAP//AAABAA=="/>
              </a:ext>
            </a:extLst>
          </p:cNvSpPr>
          <p:nvPr/>
        </p:nvSpPr>
        <p:spPr>
          <a:xfrm>
            <a:off x="395605" y="3147695"/>
            <a:ext cx="29845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29" name="Rectangle 2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4AIAAI0RAAD2MwAALRgAABAgAAAmAAAACAAAAP//////////MAAAABQAAAAAAAAAAAD//wAAAQAAAP//AAABAA=="/>
              </a:ext>
            </a:extLst>
          </p:cNvSpPr>
          <p:nvPr/>
        </p:nvSpPr>
        <p:spPr>
          <a:xfrm>
            <a:off x="467360" y="2853055"/>
            <a:ext cx="7979410" cy="10769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kk-KZ" sz="3200" cap="none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2 – тoп: «Компьютерлік антивирустар» тoбы</a:t>
            </a:r>
            <a:endParaRPr lang="ru-RU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ru-RU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30" name="Rectangle 2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EzTiq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CkaAABFBAAAwh0AABAgAAAmAAAACAAAAP//////////MAAAABQAAAAAAAAAAAD//wAAAQAAAP//AAABAA=="/>
              </a:ext>
            </a:extLst>
          </p:cNvSpPr>
          <p:nvPr/>
        </p:nvSpPr>
        <p:spPr>
          <a:xfrm>
            <a:off x="395605" y="4252595"/>
            <a:ext cx="29845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31" name="Rectangle 2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FQcAABFBAAA7R8AABAgAAAmAAAACAAAAP//////////MAAAABQAAAAAAAAAAAD//wAAAQAAAP//AAABAA=="/>
              </a:ext>
            </a:extLst>
          </p:cNvSpPr>
          <p:nvPr/>
        </p:nvSpPr>
        <p:spPr>
          <a:xfrm>
            <a:off x="395605" y="4605020"/>
            <a:ext cx="29845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32" name="Rectangle 2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H8eAABFBAAAGCIAABAgAAAmAAAACAAAAP//////////MAAAABQAAAAAAAAAAAD//wAAAQAAAP//AAABAA=="/>
              </a:ext>
            </a:extLst>
          </p:cNvSpPr>
          <p:nvPr/>
        </p:nvSpPr>
        <p:spPr>
          <a:xfrm>
            <a:off x="395605" y="4957445"/>
            <a:ext cx="29845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33" name="Rectangle 3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Oskct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JsgAABFBAAANCQAABAgAAAmAAAACAAAAP//////////MAAAABQAAAAAAAAAAAD//wAAAQAAAP//AAABAA=="/>
              </a:ext>
            </a:extLst>
          </p:cNvSpPr>
          <p:nvPr/>
        </p:nvSpPr>
        <p:spPr>
          <a:xfrm>
            <a:off x="395605" y="5300345"/>
            <a:ext cx="29845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34" name="Rectangle 3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DHCTK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JkiAABFBAAAMiYAABAgAAAmAAAACAAAAP//////////MAAAABQAAAAAAAAAAAD//wAAAQAAAP//AAABAA=="/>
              </a:ext>
            </a:extLst>
          </p:cNvSpPr>
          <p:nvPr/>
        </p:nvSpPr>
        <p:spPr>
          <a:xfrm>
            <a:off x="395605" y="5624195"/>
            <a:ext cx="29845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35" name="Rectangle 3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Jy/6k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GokAABFBAAAAygAABAgAAAmAAAACAAAAP//////////MAAAABQAAAAAAAAAAAD//wAAAQAAAP//AAABAA=="/>
              </a:ext>
            </a:extLst>
          </p:cNvSpPr>
          <p:nvPr/>
        </p:nvSpPr>
        <p:spPr>
          <a:xfrm>
            <a:off x="395605" y="5919470"/>
            <a:ext cx="29845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36" name="Rectangle 3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ClZWR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6AIAAEwbAABAOAAA7CEAABAgAAAmAAAACAAAAP//////////MAAAABQAAAAAAAAAAAD//wAAAQAAAP//AAABAA=="/>
              </a:ext>
            </a:extLst>
          </p:cNvSpPr>
          <p:nvPr/>
        </p:nvSpPr>
        <p:spPr>
          <a:xfrm>
            <a:off x="472440" y="4437380"/>
            <a:ext cx="8671560" cy="10769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kk-KZ" sz="3200" cap="none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3 – топ «Фишинг» (интернеттегі алаяқтық) тобы</a:t>
            </a:r>
            <a:endParaRPr lang="ru-RU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ru-RU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37" name="Rectangle 3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MvveD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O4nAADVBAAAhysAABAgAAAmAAAACAAAAP//////////MAAAABQAAAAAAAAAAAD//wAAAQAAAP//AAABAA=="/>
              </a:ext>
            </a:extLst>
          </p:cNvSpPr>
          <p:nvPr/>
        </p:nvSpPr>
        <p:spPr>
          <a:xfrm>
            <a:off x="395605" y="6490970"/>
            <a:ext cx="38989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38" name="Rectangle 3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NvKON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LApAAB2BQAASS0AABAgAAAmAAAACAAAAP//////////MAAAABQAAAAAAAAAAAD//wAAAQAAAP//AAABAA=="/>
              </a:ext>
            </a:extLst>
          </p:cNvSpPr>
          <p:nvPr/>
        </p:nvSpPr>
        <p:spPr>
          <a:xfrm>
            <a:off x="395605" y="6776720"/>
            <a:ext cx="492125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39" name="Rectangle 3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C2IIA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HIrAAB2BQAACy8AABAgAAAmAAAACAAAAP//////////MAAAABQAAAAAAAAAAAD//wAAAQAAAP//AAABAA=="/>
              </a:ext>
            </a:extLst>
          </p:cNvSpPr>
          <p:nvPr/>
        </p:nvSpPr>
        <p:spPr>
          <a:xfrm>
            <a:off x="395605" y="7062470"/>
            <a:ext cx="492125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40" name="Rectangle 3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O9IWr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bwIAAFItAAC6BgAA6zAAABAgAAAmAAAACAAAAP//////////MAAAABQAAAAAAAAAAAD//wAAAQAAAP//AAABAA=="/>
              </a:ext>
            </a:extLst>
          </p:cNvSpPr>
          <p:nvPr/>
        </p:nvSpPr>
        <p:spPr>
          <a:xfrm>
            <a:off x="395605" y="7367270"/>
            <a:ext cx="697865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endParaRPr lang="kk-KZ" sz="32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EAAAAAAAAAjK2uAP///wgAAAAAAAAAAAAAAAAAAAAAAAAAAAAAAAAAAAAAZAAAAAEAAABAAAAAAAAAAAAAAAAAAAAAAAAAAAAAAAAAAAAAAAAAAAAAAAAAAAAAAAAAAAAAAAAAAAAAAAAAAAAAAAAAAAAAAAAAAAAAAAAAAAAAAAAAAAAAAAAAAAAAFAAAADwAAAABAAAAAAAAAP///wAfAAAAAQAAABQAAAAUAAAAFAAAAAEAAAAAAAAAZAAAAGQAAAAAAAAAZAAAAGQAAAAVAAAAYAAAAAAAAAAAAAAAAAAAAAAAAAAAAAAAAAAAAAAAAAAAAAAAAAAAAAAAAAAAAAAAAAAACQAAAAAAAAAAAAAAAAAAAAAAAAAAAAAAAAAAAAAAAAAAAAAAAAAAAAAAAAAAAAAAABYAAABMAAAAAQAAAAAAAAACAAAAAAAAAAEAAAAAAAAJQQAAAAAAAAAoAAAAZAAAAGQAAAAAAAAAAAAAAAAAAAAAAAAAAAAAAAAAAAAAAAAAAAAAABcAAAAUAAAAAAAAAAAAAAD/fwAA/38AAAAAAAAJAAAABAAAAOjoEGseAAAAaAAAAAAAAAAAAAAAAAAAAAAAAAAAAAAAECcAABAnAAAAAAAAAAAAAAAAAAAAAAAAAAAAAAAAAAAAAAAAAAAAAFA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K2uCf///wEAAAAAAAAAAAAAAAAAAAAAAAAAAAAAAAAAAAAAAAAAAP///wAAAAACAAAAAgAAAADAwP8Af39/AAAAAAAAAAAAAAAAAAAAAAAAAAAAIQAAABgAAAAUAAAA2wEAAGgBAABbNgAAEwYAABAAAAAmAAAACAAAAAAgAAD//8H/MAAAABQAAAAAAAAAAAD//wAAAQAAAP//AAABAA=="/>
              </a:ext>
            </a:extLst>
          </p:cNvSpPr>
          <p:nvPr>
            <p:ph type="title"/>
          </p:nvPr>
        </p:nvSpPr>
        <p:spPr>
          <a:solidFill>
            <a:schemeClr val="accent3"/>
          </a:solidFill>
          <a:ln w="19685" cap="flat" cmpd="sng" algn="ctr">
            <a:solidFill>
              <a:srgbClr val="FFFFFF"/>
            </a:solidFill>
            <a:prstDash val="solid"/>
            <a:headEnd type="none"/>
            <a:tailEnd type="none"/>
          </a:ln>
          <a:effectLst>
            <a:outerShdw blurRad="50800" dist="2540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ru-RU" cap="none">
                <a:solidFill>
                  <a:srgbClr val="FFFFFF"/>
                </a:solidFill>
                <a:latin typeface="Georgia" pitchFamily="1" charset="-52"/>
                <a:ea typeface="Georgia" pitchFamily="1" charset="-52"/>
                <a:cs typeface="Georgia" pitchFamily="1" charset="-52"/>
              </a:defRPr>
            </a:pPr>
            <a:r>
              <a:rPr lang="kk-KZ" sz="4000" b="1" cap="none">
                <a:solidFill>
                  <a:schemeClr val="tx1"/>
                </a:solidFill>
              </a:rPr>
              <a:t>Үй тапсырмасы</a:t>
            </a:r>
            <a:endParaRPr lang="ru-RU" sz="4000" b="1" cap="none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JqNtm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wEAAGUJAAArNgAAhSUAABAAAAAmAAAACAAAAAAgAAAAAAAAMAAAABQAAAAAAAAAAAD//wAAAQAAAP//AAABAA=="/>
              </a:ext>
            </a:extLst>
          </p:cNvSpPr>
          <p:nvPr>
            <p:ph type="body" idx="1"/>
          </p:nvPr>
        </p:nvSpPr>
        <p:spPr/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595"/>
              </a:spcBef>
              <a:buNone/>
              <a:defRPr lang="ru-RU" sz="2485" cap="none"/>
            </a:pPr>
            <a:r>
              <a:rPr lang="ru-RU" b="1" cap="none"/>
              <a:t>«Доп лақтыру» әдісі</a:t>
            </a:r>
          </a:p>
          <a:p>
            <a:pPr>
              <a:lnSpc>
                <a:spcPct val="90000"/>
              </a:lnSpc>
              <a:spcBef>
                <a:spcPts val="595"/>
              </a:spcBef>
              <a:buNone/>
              <a:defRPr lang="ru-RU" sz="2485" cap="none"/>
            </a:pPr>
            <a:r>
              <a:t>Оқушылар бір- біріне доп  лақтыру арқылы өткен тақырыптар бойынша  сұрақтар қояды.</a:t>
            </a:r>
          </a:p>
          <a:p>
            <a:pPr>
              <a:lnSpc>
                <a:spcPct val="90000"/>
              </a:lnSpc>
              <a:spcBef>
                <a:spcPts val="595"/>
              </a:spcBef>
              <a:buNone/>
              <a:defRPr lang="ru-RU" sz="2485" cap="none"/>
            </a:pPr>
            <a:r>
              <a:t>1. Компьютерлік вирус дегеніміз не?</a:t>
            </a:r>
          </a:p>
          <a:p>
            <a:pPr>
              <a:lnSpc>
                <a:spcPct val="90000"/>
              </a:lnSpc>
              <a:spcBef>
                <a:spcPts val="595"/>
              </a:spcBef>
              <a:buNone/>
              <a:defRPr lang="ru-RU" sz="2485" cap="none"/>
            </a:pPr>
            <a:r>
              <a:t>2. Қандай әлеуметтік желілерді білесіңдер?</a:t>
            </a:r>
          </a:p>
          <a:p>
            <a:pPr>
              <a:lnSpc>
                <a:spcPct val="90000"/>
              </a:lnSpc>
              <a:spcBef>
                <a:spcPts val="595"/>
              </a:spcBef>
              <a:buNone/>
              <a:defRPr lang="ru-RU" sz="2485" cap="none"/>
            </a:pPr>
            <a:r>
              <a:t>3. Электронды почта дегеніміз не және қандай түрлерін білесіңдер?</a:t>
            </a:r>
          </a:p>
          <a:p>
            <a:pPr>
              <a:lnSpc>
                <a:spcPct val="90000"/>
              </a:lnSpc>
              <a:spcBef>
                <a:spcPts val="595"/>
              </a:spcBef>
              <a:buNone/>
              <a:defRPr lang="ru-RU" sz="2485" cap="none"/>
            </a:pPr>
            <a:r>
              <a:t>4. Интеллектуалды жекеменшік дегеніміз не?</a:t>
            </a:r>
          </a:p>
          <a:p>
            <a:pPr>
              <a:lnSpc>
                <a:spcPct val="90000"/>
              </a:lnSpc>
              <a:spcBef>
                <a:spcPts val="595"/>
              </a:spcBef>
              <a:buNone/>
              <a:defRPr lang="ru-RU" sz="2485" cap="none"/>
            </a:pPr>
            <a:r>
              <a:t>5. Интернет желісінде қандай ақпаратты жүктеуге болмайды?</a:t>
            </a:r>
          </a:p>
          <a:p>
            <a:pPr>
              <a:lnSpc>
                <a:spcPct val="90000"/>
              </a:lnSpc>
              <a:spcBef>
                <a:spcPts val="595"/>
              </a:spcBef>
              <a:buNone/>
              <a:defRPr lang="ru-RU" sz="2485" cap="none"/>
            </a:pPr>
            <a:r>
              <a:t>Сұрақтары талқыланып  сұралады. (бірлескен жұмыс)</a:t>
            </a:r>
          </a:p>
          <a:p>
            <a:pPr>
              <a:lnSpc>
                <a:spcPct val="90000"/>
              </a:lnSpc>
              <a:spcBef>
                <a:spcPts val="595"/>
              </a:spcBef>
              <a:defRPr lang="ru-RU" sz="2485" cap="none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I1ytI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EMEAABAOAAA7gg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692785"/>
            <a:ext cx="8534400" cy="75882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lang="ru-RU" sz="2970" cap="none"/>
            </a:pPr>
            <a:r>
              <a:rPr lang="kk-KZ" b="1" cap="none"/>
              <a:t>Топпен жұмыс:</a:t>
            </a:r>
            <a:r>
              <a:t/>
            </a:r>
            <a:br/>
            <a:endParaRPr/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D8sc1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M4HAABlNgAA7iM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0" y="1268730"/>
            <a:ext cx="8842375" cy="4572000"/>
          </a:xfrm>
        </p:spPr>
        <p:txBody>
          <a:bodyPr/>
          <a:lstStyle/>
          <a:p>
            <a:pPr>
              <a:buNone/>
              <a:defRPr lang="ru-RU"/>
            </a:pPr>
            <a:r>
              <a:rPr lang="kk-KZ" b="1" cap="none"/>
              <a:t>«Әлеумeттік жeлілер» тобына Тапсырма№1 </a:t>
            </a:r>
          </a:p>
          <a:p>
            <a:pPr>
              <a:buNone/>
              <a:defRPr lang="ru-RU"/>
            </a:pPr>
            <a:r>
              <a:rPr lang="kk-KZ" cap="none"/>
              <a:t>Сабақта оқушылардың ақпаратпен жұмыс істеу дағдыларын дамыту:  «Ойлан, Жұптас, Бөліс»  әдіс</a:t>
            </a:r>
          </a:p>
        </p:txBody>
      </p:sp>
      <p:sp>
        <p:nvSpPr>
          <p:cNvPr id="4" name="Rectangle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Cfwbh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AAAAABsRAADLMAAA5hsAABAgAAAmAAAACAAAAP//////////MAAAABQAAAAAAAAAAAD//wAAAQAAAP//AAABAA=="/>
              </a:ext>
            </a:extLst>
          </p:cNvSpPr>
          <p:nvPr/>
        </p:nvSpPr>
        <p:spPr>
          <a:xfrm>
            <a:off x="0" y="2780665"/>
            <a:ext cx="7931785" cy="1754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kk-KZ" sz="2700" b="1" cap="none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«Компьютерлік антивирустар» тобына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kk-KZ" sz="2700" b="1" cap="none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Тапсырма №2</a:t>
            </a:r>
            <a:endParaRPr lang="ru-RU" sz="27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kk-KZ" sz="2700" cap="none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Венн диаграмасы арқылы компьютерлік 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kk-KZ" sz="2700" cap="none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қауіпсіздік пен желілік қауіпсідікті салыстырыңдар?</a:t>
            </a:r>
            <a:endParaRPr lang="kk-KZ" sz="27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  <p:sp>
        <p:nvSpPr>
          <p:cNvPr id="5" name="Rectangle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B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JNVoQ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J/f38AxdHXA8zMzADAwP8Af39/AAAAAAAAAAAAAAAAAAAAAAAAAAAAIQAAABgAAAAUAAAAAAAAAEkaAADRNQAAMCoAABAgAAAmAAAACAAAAP//////////MAAAABQAAAAAAAAAAAD//wAAAQAAAP//AAABAA=="/>
              </a:ext>
            </a:extLst>
          </p:cNvSpPr>
          <p:nvPr/>
        </p:nvSpPr>
        <p:spPr>
          <a:xfrm>
            <a:off x="0" y="4272915"/>
            <a:ext cx="8748395" cy="25850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kk-KZ" sz="2700" b="1" cap="none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«Фишинг» (интернеттегі алаяқтық) тобына 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kk-KZ" sz="2700" b="1" cap="none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Тапсырма №3</a:t>
            </a:r>
            <a:endParaRPr lang="ru-RU" sz="27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kk-KZ" sz="2700" cap="none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Кибербуллингке қалай қарсы тұруға болады?</a:t>
            </a:r>
            <a:endParaRPr lang="ru-RU" sz="27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kk-KZ" sz="2700" cap="none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Кибербуллингке қарсы күресудің ортақ ережесін жасап ұсыныңдар. Жасалған ереженің әрбір пунктіне дәлелді мысалдар келтіріңдер.</a:t>
            </a:r>
            <a:endParaRPr lang="kk-KZ" sz="2700" cap="none">
              <a:latin typeface="Times New Roman" pitchFamily="1" charset="-52"/>
              <a:ea typeface="Georgia" pitchFamily="1" charset="-52"/>
              <a:cs typeface="Times New Roman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BxRzB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YRIAAGADAAD7JAAAHAgAABAgAAAmAAAACAAAAP//////////MAAAABQAAAAAAAAAAAD//wAAAQAAAP//AAABAA=="/>
              </a:ext>
            </a:extLst>
          </p:cNvSpPr>
          <p:nvPr/>
        </p:nvSpPr>
        <p:spPr>
          <a:xfrm>
            <a:off x="2987675" y="548640"/>
            <a:ext cx="3023870" cy="769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kk-KZ" sz="4400" cap="none">
                <a:solidFill>
                  <a:srgbClr val="7030A0"/>
                </a:solidFill>
              </a:rPr>
              <a:t>Бейнеүзінді</a:t>
            </a:r>
            <a:endParaRPr lang="ru-RU" sz="4400" cap="none">
              <a:solidFill>
                <a:srgbClr val="7030A0"/>
              </a:solidFill>
            </a:endParaRPr>
          </a:p>
        </p:txBody>
      </p:sp>
      <p:sp>
        <p:nvSpPr>
          <p:cNvPr id="3" name="Прямоугольник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F84BI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FwUAADwMAAAMNAAAGxIAABAgAAAmAAAACAAAAP//////////MAAAABQAAAAAAAAAAAD//wAAAQAAAP//AAABAA=="/>
              </a:ext>
            </a:extLst>
          </p:cNvSpPr>
          <p:nvPr/>
        </p:nvSpPr>
        <p:spPr>
          <a:xfrm>
            <a:off x="827405" y="1988820"/>
            <a:ext cx="7633335" cy="9544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2800" u="sng" cap="none">
                <a:hlinkClick r:id="rId2"/>
              </a:rPr>
              <a:t>https://www.youtube.com/watch?v=sstY6CIYMMk</a:t>
            </a:r>
            <a:endParaRPr lang="ru-RU" sz="2800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±ÐµÐ·Ð¾Ð¿Ð°ÑÐ½ÑÐ¹ Ð¸Ð½ÑÐµÑÐ½ÐµÑ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AVtYRMAAAAlAAAAEQAAAC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OwgAAAYFQ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51780" y="3429000"/>
            <a:ext cx="3792220" cy="3429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0WN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CObqU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WNJBf///wEAAAAAAAAAAAAAAAAAAAAAAAAAAAAAAAAAAAAAAAAAAAAAAAB/f38AxdHXA8zMzADAwP8Af39/AAAAAAAAAAAAAAAAAAAAAAAAAAAAIQAAABgAAAAUAAAAUgMAAAAAAAAlNwAA7gsAABAgAAAmAAAACAAAAP//////////MAAAABQAAAAAAAAAAAD//wAAAQAAAP//AAABAA=="/>
              </a:ext>
            </a:extLst>
          </p:cNvSpPr>
          <p:nvPr/>
        </p:nvSpPr>
        <p:spPr>
          <a:xfrm>
            <a:off x="539750" y="0"/>
            <a:ext cx="8424545" cy="1939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kk-KZ" sz="4000" b="1" cap="none">
                <a:solidFill>
                  <a:srgbClr val="C00000"/>
                </a:solidFill>
              </a:rPr>
              <a:t>Егер үш негізгі ережелер сақталған болса, Интернетті пайдалану қауіпсіз:</a:t>
            </a:r>
            <a:endParaRPr lang="ru-RU" sz="4000" b="1" cap="none">
              <a:solidFill>
                <a:srgbClr val="00B050"/>
              </a:solidFill>
            </a:endParaRPr>
          </a:p>
        </p:txBody>
      </p:sp>
      <p:sp>
        <p:nvSpPr>
          <p:cNvPr id="4" name="Прямоугольник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Gtz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UgMAADkQAACIJwAACx4AABAgAAAmAAAACAAAAP//////////MAAAABQAAAAAAAAAAAD//wAAAQAAAP//AAABAA=="/>
              </a:ext>
            </a:extLst>
          </p:cNvSpPr>
          <p:nvPr/>
        </p:nvSpPr>
        <p:spPr>
          <a:xfrm>
            <a:off x="539750" y="2637155"/>
            <a:ext cx="5886450" cy="2246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2800" b="1" cap="none">
                <a:solidFill>
                  <a:srgbClr val="7030A0"/>
                </a:solidFill>
                <a:latin typeface="Verdana" pitchFamily="2" charset="-52"/>
                <a:ea typeface="Georgia" pitchFamily="1" charset="-52"/>
                <a:cs typeface="Georgia" pitchFamily="1" charset="-52"/>
              </a:rPr>
              <a:t>1. Компьютерінді сақта</a:t>
            </a:r>
          </a:p>
          <a:p>
            <a:pPr>
              <a:defRPr lang="ru-RU"/>
            </a:pPr>
            <a:endParaRPr lang="ru-RU" sz="2800" b="1" cap="none">
              <a:solidFill>
                <a:srgbClr val="7030A0"/>
              </a:solidFill>
              <a:latin typeface="Verdana" pitchFamily="2" charset="-52"/>
              <a:ea typeface="Georgia" pitchFamily="1" charset="-52"/>
              <a:cs typeface="Georgia" pitchFamily="1" charset="-52"/>
            </a:endParaRPr>
          </a:p>
          <a:p>
            <a:pPr>
              <a:defRPr lang="ru-RU"/>
            </a:pPr>
            <a:r>
              <a:rPr lang="ru-RU" sz="2800" b="1" cap="none">
                <a:solidFill>
                  <a:srgbClr val="FF0000"/>
                </a:solidFill>
                <a:latin typeface="Verdana" pitchFamily="2" charset="-52"/>
                <a:ea typeface="Georgia" pitchFamily="1" charset="-52"/>
                <a:cs typeface="Georgia" pitchFamily="1" charset="-52"/>
              </a:rPr>
              <a:t>2. Интерентте өзінді сақта</a:t>
            </a:r>
          </a:p>
          <a:p>
            <a:pPr>
              <a:defRPr lang="ru-RU"/>
            </a:pPr>
            <a:endParaRPr lang="ru-RU" sz="2800" b="1" cap="none">
              <a:solidFill>
                <a:srgbClr val="7030A0"/>
              </a:solidFill>
              <a:latin typeface="Verdana" pitchFamily="2" charset="-52"/>
              <a:ea typeface="Georgia" pitchFamily="1" charset="-52"/>
              <a:cs typeface="Georgia" pitchFamily="1" charset="-52"/>
            </a:endParaRPr>
          </a:p>
          <a:p>
            <a:pPr>
              <a:defRPr lang="ru-RU"/>
            </a:pPr>
            <a:r>
              <a:rPr lang="ru-RU" sz="2800" b="1" cap="none">
                <a:solidFill>
                  <a:srgbClr val="7030A0"/>
                </a:solidFill>
                <a:latin typeface="Verdana" pitchFamily="2" charset="-52"/>
                <a:ea typeface="Georgia" pitchFamily="1" charset="-52"/>
                <a:cs typeface="Georgia" pitchFamily="1" charset="-52"/>
              </a:rPr>
              <a:t>3. Ережелерді сақта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CesIH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MQwAAK0CAAAmKgAACAcAABAgAAAmAAAACAAAAP//////////MAAAABQAAAAAAAAAAAD//wAAAQAAAP//AAABAA=="/>
              </a:ext>
            </a:extLst>
          </p:cNvSpPr>
          <p:nvPr/>
        </p:nvSpPr>
        <p:spPr>
          <a:xfrm>
            <a:off x="1981835" y="434975"/>
            <a:ext cx="486981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kk-KZ" sz="4000" b="1" cap="none">
                <a:solidFill>
                  <a:srgbClr val="C00000"/>
                </a:solidFill>
              </a:rPr>
              <a:t>Практикалық жұмыс</a:t>
            </a:r>
            <a:endParaRPr lang="ru-RU" sz="4000" b="1" cap="none">
              <a:solidFill>
                <a:srgbClr val="C00000"/>
              </a:solidFill>
            </a:endParaRPr>
          </a:p>
        </p:txBody>
      </p:sp>
      <p:sp>
        <p:nvSpPr>
          <p:cNvPr id="3" name="Прямоугольник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AVtY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F0dcKAAAAACgAAAAoAAAAZAAAAGQAAAAAAAAAzMzMAAAAAABQAAAAUAAAAGQAAABkAAAAAAAAABcAAAAUAAAAAAAAAAAAAAD/fwAA/38AAAAAAAAJAAAABAAAAAVdnk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xdHXA8zMzADAwP8Af39/AAAAAAAAAAAAAAAAAAAAAAAAAAAAIQAAABgAAAAUAAAAegEAAD8IAADdNAAAUiMAABAgAAAmAAAACAAAAP//////////MAAAABQAAAAAAAAAAAD//wAAAQAAAP//AAABAA=="/>
              </a:ext>
            </a:extLst>
          </p:cNvSpPr>
          <p:nvPr/>
        </p:nvSpPr>
        <p:spPr>
          <a:xfrm>
            <a:off x="240030" y="1340485"/>
            <a:ext cx="8353425" cy="44011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kk-KZ" sz="2800" b="1" cap="none">
                <a:solidFill>
                  <a:srgbClr val="AA6D2B"/>
                </a:solidFill>
              </a:rPr>
              <a:t>1 тапсырма</a:t>
            </a:r>
            <a:endParaRPr lang="ru-RU" sz="2800" cap="none">
              <a:solidFill>
                <a:srgbClr val="AA6D2B"/>
              </a:solidFill>
            </a:endParaRPr>
          </a:p>
          <a:p>
            <a:pPr marL="457200" indent="-457200">
              <a:buFont typeface="Arial" pitchFamily="2" charset="-52"/>
              <a:buChar char="•"/>
              <a:defRPr lang="ru-RU"/>
            </a:pPr>
            <a:r>
              <a:rPr lang="kk-KZ" sz="2800" cap="none">
                <a:solidFill>
                  <a:srgbClr val="7030A0"/>
                </a:solidFill>
              </a:rPr>
              <a:t>Firefox браузерін (немесе компьютерді орнатылған кез келген браузерді) іске қосыңыз. </a:t>
            </a:r>
            <a:endParaRPr lang="ru-RU" sz="2800" cap="none">
              <a:solidFill>
                <a:srgbClr val="7030A0"/>
              </a:solidFill>
            </a:endParaRPr>
          </a:p>
          <a:p>
            <a:pPr marL="457200" indent="-457200">
              <a:buFont typeface="Arial" pitchFamily="2" charset="-52"/>
              <a:buChar char="•"/>
              <a:defRPr lang="ru-RU"/>
            </a:pPr>
            <a:r>
              <a:rPr lang="kk-KZ" sz="2800" cap="none">
                <a:solidFill>
                  <a:srgbClr val="0070C0"/>
                </a:solidFill>
              </a:rPr>
              <a:t>Мәтіндік редактор MS Word-ті  (Блокнот) іске қосыңыз. </a:t>
            </a:r>
            <a:endParaRPr lang="ru-RU" sz="2800" cap="none">
              <a:solidFill>
                <a:srgbClr val="0070C0"/>
              </a:solidFill>
            </a:endParaRPr>
          </a:p>
          <a:p>
            <a:pPr marL="457200" indent="-457200">
              <a:buFont typeface="Arial" pitchFamily="2" charset="-52"/>
              <a:buChar char="•"/>
              <a:defRPr lang="ru-RU"/>
            </a:pPr>
            <a:r>
              <a:rPr lang="kk-KZ" sz="2800" cap="none">
                <a:solidFill>
                  <a:srgbClr val="00B050"/>
                </a:solidFill>
              </a:rPr>
              <a:t>«Интернет желісіндегі қауіпсіздік нұсқаулығы» мәтінің теріңіз. Келесі жолда «бірінші ереже» мәтінің теріңіз.</a:t>
            </a:r>
            <a:endParaRPr lang="ru-RU" sz="2800" cap="none">
              <a:solidFill>
                <a:srgbClr val="00B050"/>
              </a:solidFill>
            </a:endParaRPr>
          </a:p>
          <a:p>
            <a:pPr marL="457200" indent="-457200">
              <a:buFont typeface="Arial" pitchFamily="2" charset="-52"/>
              <a:buChar char="•"/>
              <a:defRPr lang="ru-RU"/>
            </a:pPr>
            <a:r>
              <a:rPr lang="kk-KZ" sz="2800" cap="none">
                <a:solidFill>
                  <a:srgbClr val="AA6D2B"/>
                </a:solidFill>
              </a:rPr>
              <a:t>Ақпаратты іздеу жүйесін ашыңыз.</a:t>
            </a:r>
            <a:endParaRPr lang="ru-RU" sz="2800" cap="none">
              <a:solidFill>
                <a:srgbClr val="AA6D2B"/>
              </a:solidFill>
            </a:endParaRPr>
          </a:p>
          <a:p>
            <a:pPr marL="457200" indent="-457200">
              <a:buFont typeface="Arial" pitchFamily="2" charset="-52"/>
              <a:buChar char="•"/>
              <a:defRPr lang="ru-RU"/>
            </a:pPr>
            <a:r>
              <a:rPr lang="kk-KZ" sz="2800" cap="none">
                <a:solidFill>
                  <a:srgbClr val="FF0000"/>
                </a:solidFill>
              </a:rPr>
              <a:t>Келесі сұрақтардын жауабын іздеп табыңыз:</a:t>
            </a:r>
            <a:endParaRPr lang="ru-RU" sz="2800" cap="none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resentation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8CADAE"/>
        </a:accent3>
        <a:accent4>
          <a:srgbClr val="8C7B70"/>
        </a:accent4>
        <a:accent5>
          <a:srgbClr val="8FB08C"/>
        </a:accent5>
        <a:accent6>
          <a:srgbClr val="D19049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5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6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7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8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PresentationFormat>Экран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Presentation</vt:lpstr>
      <vt:lpstr>Слайд 1</vt:lpstr>
      <vt:lpstr>Слайд 2</vt:lpstr>
      <vt:lpstr>Слайд 3</vt:lpstr>
      <vt:lpstr>Слайд 4</vt:lpstr>
      <vt:lpstr>Үй тапсырмасы</vt:lpstr>
      <vt:lpstr>Топпен жұмыс: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Рефлексия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бөлім: Компютер және программа</dc:title>
  <dc:creator>admin</dc:creator>
  <cp:lastModifiedBy>150мектеп</cp:lastModifiedBy>
  <cp:revision>1</cp:revision>
  <dcterms:created xsi:type="dcterms:W3CDTF">2018-07-19T03:29:33Z</dcterms:created>
  <dcterms:modified xsi:type="dcterms:W3CDTF">2021-11-29T13:10:35Z</dcterms:modified>
</cp:coreProperties>
</file>