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9" r:id="rId3"/>
    <p:sldId id="286" r:id="rId4"/>
    <p:sldId id="257" r:id="rId5"/>
    <p:sldId id="282" r:id="rId6"/>
    <p:sldId id="258" r:id="rId7"/>
    <p:sldId id="259" r:id="rId8"/>
    <p:sldId id="260" r:id="rId9"/>
    <p:sldId id="261" r:id="rId10"/>
    <p:sldId id="274" r:id="rId11"/>
    <p:sldId id="273" r:id="rId12"/>
    <p:sldId id="275" r:id="rId13"/>
    <p:sldId id="276" r:id="rId14"/>
    <p:sldId id="278" r:id="rId15"/>
    <p:sldId id="281" r:id="rId16"/>
    <p:sldId id="277" r:id="rId17"/>
    <p:sldId id="279" r:id="rId18"/>
    <p:sldId id="280" r:id="rId19"/>
    <p:sldId id="285" r:id="rId20"/>
    <p:sldId id="284" r:id="rId21"/>
    <p:sldId id="272" r:id="rId22"/>
    <p:sldId id="288" r:id="rId23"/>
    <p:sldId id="283" r:id="rId24"/>
    <p:sldId id="271" r:id="rId25"/>
    <p:sldId id="262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8680A-D8DC-4395-8927-292A1EB5268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73DEA-E745-4909-AFB6-AD62A1BB8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7600B-FC63-4D33-B3EA-9E338336F76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0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6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1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7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7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8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1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8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2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FFDA-DFE8-4CCC-B067-C4113A9643CC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3482-4F9D-4B0E-9C6D-654C0BF06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кма\15575a735079b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640960" cy="65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4504" y="116632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«Балдәурен» ясли бақшасы КМҚК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2836" y="1124744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 оқу қызметі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«Шығармашылық»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«Сурет салу»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8449" y="2492896"/>
            <a:ext cx="5663894" cy="1152127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800" b="1" i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«Ертегідегі құстар»</a:t>
            </a:r>
            <a:endParaRPr lang="ru-RU" sz="2800" b="1" i="1" dirty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8402" y="4725144"/>
            <a:ext cx="523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Өткізген тәрбиеші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Орынбасарова Ақмарал Бауыржанқызы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C:\Users\admin\Picture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C:\Users\admin\Pictures\i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C:\Users\admin\Pictures\i (2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admin\Pictures\1459095579_109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8484">
            <a:off x="6832975" y="248544"/>
            <a:ext cx="2880973" cy="24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акма\desktopwallpapers.org.ua-187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" y="116632"/>
            <a:ext cx="8835825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739714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Вот это дааа - Неожиданный зву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акма\рамка-цветков-бабочек-птицы-черная-10668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1108" y="41335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1-ші жұмыртқаның ашылуы Әуенмен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-Балалар ішінен не шықты?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-Ұя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-Балалар бұл ұя бізге тапсырма әкеліпті Бұл тапсырма бізден құстың ұясына байланысты  тиым сөздер сұрайды екен Кәне кім айтады?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акма\Bird_s_nest_Song_thrush_wcpu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562266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1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акма\desktopwallpapers.org.ua-187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" y="116632"/>
            <a:ext cx="8835825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739714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Вот это дааа - Неожиданный зву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0300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акма\Chick_006_Newborn_Egg_Cartoon_preview_a899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364104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-Ой балалар бұл балапан ғой Бұл балапанның да бізге тапсырмасы бар екен Бізден құстар туралы тақпақтар сұрайды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vuki_prirody_-_Zvuk_ptic_nadvigayucshejsya_grozy_i_dozhd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1847" y="5445224"/>
            <a:ext cx="609600" cy="609600"/>
          </a:xfrm>
          <a:prstGeom prst="rect">
            <a:avLst/>
          </a:prstGeom>
        </p:spPr>
      </p:pic>
      <p:pic>
        <p:nvPicPr>
          <p:cNvPr id="8194" name="Picture 2" descr="C:\Users\admin\Pictures\zhivotnye1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8576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акма\desktopwallpapers.org.ua-187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" y="0"/>
            <a:ext cx="8907833" cy="580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739714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10. - Сказочный зву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7160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chto-takoie-niezavisimost_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акма\desktopwallpapers.org.ua-187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" y="116632"/>
            <a:ext cx="8835825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739714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Desktop\акма\img4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0. - Сказочный зву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акма\img4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0"/>
            <a:ext cx="90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20190209_211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88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20190209_211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68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3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акма\img_user_file_5a7de4d5e405b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8802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акма\7156123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4" cy="68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68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311308"/>
            <a:ext cx="734481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9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кма\15575a735079b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640960" cy="65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980728"/>
            <a:ext cx="5749371" cy="432048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kk-KZ" sz="28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sz="2800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Құстар туралы білімдерін жетілдіру, құстардың бейнесін қағаз бетіне түсіре білу біліктілігін машықтандыру, құстарға деген қамқорлық пен сүйіспеншілікке баулу.</a:t>
            </a:r>
            <a:endParaRPr lang="ru-RU" sz="2800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Pictures\pi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9878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article1041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1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акма\рамка-цветков-бабочек-птицы-черная-10668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196752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Сұрақ-жауап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-Балалар ертегі сіздерге ұнады ма?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-Бәйтерек қай қалада орналасқан екен?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-Самұрық құстың жұмыртқасы неге ұқсайды екен?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-Жұмыртқасын кім жегісі келді?	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Суретпен жұмыс «Ертегідегі құстар»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ертегідегі таңлық құсының суретін салады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9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20190209_21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20190209_211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9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6" descr="MCj04166460000[1]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72000"/>
            <a:ext cx="20732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-конечная звезда 13"/>
          <p:cNvSpPr/>
          <p:nvPr/>
        </p:nvSpPr>
        <p:spPr>
          <a:xfrm>
            <a:off x="357188" y="5143500"/>
            <a:ext cx="914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8" name="Прямоугольник 10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сәті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Орманға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барайық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Жан-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жағымызға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қарайық</a:t>
            </a:r>
            <a:endParaRPr lang="ru-RU" sz="3200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қорбаңдап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Қасқыр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ырылдап</a:t>
            </a:r>
            <a:endParaRPr lang="ru-RU" sz="3200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Р-Р-Р-Р-Р</a:t>
            </a:r>
          </a:p>
          <a:p>
            <a:pPr algn="ctr">
              <a:defRPr/>
            </a:pP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Қоян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секіріп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Түлкі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майысып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Қорықпаңдар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алыңдар</a:t>
            </a:r>
            <a:r>
              <a:rPr lang="ru-RU" sz="3200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акма\рамка-цветков-бабочек-птицы-черная-10668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Дидактикалық ойын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тақтайда құстың суреті тұр Осыған қатысты кім қандай сипаттама бере алады?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-Аспан-құстар аспанда ұшады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-ұяшық-құстар өмір сүреді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-нан қоқымы-құстардың сүйікті асы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-алақан-көрген жерімізде құстарды аялап жүрейік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9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Сұрақ-жауап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-Балалар бүгін біз қандай тақырыппен таныстық?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-Ертегі сіздерге ұнады ма?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-Құстарға қамқор болуымыз үшін не істеуіміз қажет?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Мадақтама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C:\Users\admin\Pictures\1459095579_10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635896" cy="27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IMG-20190208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кма\15575a735079b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640960" cy="65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017938"/>
            <a:ext cx="5238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Амандасу шеңбері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Амандасу үлкенге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Тәрбиенің басы ғой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қанекей бәріміз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Сәлем дейік үлкенге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 қонақтармен амандасып алайықшы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20190209_211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718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акма\15575a735079b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1" y="80251"/>
            <a:ext cx="8640960" cy="65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963338"/>
            <a:ext cx="66967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Тәрбиеші: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Балалар, барлығыңызды 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«жүректен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жүрекке»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шеңберіне шақырамын.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Балалар, біздер құстарға деген сүйіспеншілігімізді білдірейікші! ( Тәрбиеші құс мүсінін алақанына салып, келесі балаға ұсынады.)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Егер менің қолыма құс келіп қонса, мен оны аялап мәпелер едім - деп, балапанды балаларға ұсынады.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Егер менің қолыма құс келіп қонса, мен оны жуындырар едім. </a:t>
            </a:r>
            <a:b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Егер менің қолыма құс келіп қонса, мен оған әдемілеп ұя жасап берер едім. </a:t>
            </a:r>
            <a:b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-Егер менің қолыма құс келіп қонса, мен оның аузына дәм салар едім. </a:t>
            </a:r>
            <a:b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Егер менің қолыма құс келіп қонса мен оның қанаттарын тазалар едім. </a:t>
            </a:r>
            <a:b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Егер менің қолыма құс келіп қонса, мен оны құшағыма қысар едім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-Балалар біздің бүгінгі оқу қызметіміз құстар тақырыбында болмақ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20190209_211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4282"/>
            <a:ext cx="2267744" cy="228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0190209_211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-29441"/>
            <a:ext cx="1547664" cy="4394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on41_small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547813" y="1989138"/>
            <a:ext cx="71278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b="1" i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қызметіне</a:t>
            </a:r>
            <a:r>
              <a:rPr lang="ru-RU" altLang="ru-RU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altLang="ru-RU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қатысу</a:t>
            </a:r>
            <a:endParaRPr lang="ru-RU" altLang="ru-RU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b="1" i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Тәрбиешіні</a:t>
            </a:r>
            <a:r>
              <a:rPr lang="ru-RU" altLang="ru-RU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altLang="ru-RU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тыңдау</a:t>
            </a:r>
            <a:endParaRPr lang="ru-RU" altLang="ru-RU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altLang="ru-RU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altLang="ru-RU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қабылдау</a:t>
            </a:r>
            <a:endParaRPr lang="ru-RU" altLang="ru-RU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altLang="ru-RU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тиянақты</a:t>
            </a:r>
            <a:r>
              <a:rPr lang="ru-RU" altLang="ru-RU" b="1" i="1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орындау</a:t>
            </a:r>
            <a:endParaRPr lang="ru-RU" altLang="ru-RU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683568" y="116522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prstTxWarp prst="textWave4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alt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өзіміздің</a:t>
            </a:r>
            <a:r>
              <a:rPr lang="ru-RU" alt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құрастырып</a:t>
            </a:r>
            <a:r>
              <a:rPr lang="ru-RU" alt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alt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тобымыздың</a:t>
            </a:r>
            <a:r>
              <a:rPr lang="ru-RU" alt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ережесіне</a:t>
            </a:r>
            <a:r>
              <a:rPr lang="ru-RU" alt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alt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бөлейік</a:t>
            </a:r>
            <a:r>
              <a:rPr lang="ru-RU" alt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6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dmin\Desktop\акма\10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70" y="0"/>
            <a:ext cx="9157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7115" y="1268760"/>
            <a:ext cx="6336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қанекей айтыңдаршы қандай құстарды білеміз?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(-Қарлығаш торғай аққу қарға сауысқан тоқылдақ)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Әңгімелесу: Сұрақтар қояды.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-Балалар,қазір жылдың қай мезгілі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?(Қыс)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райында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шыбын,қоңыз,көбелек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көресіңдер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кетті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қуыстарына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тығылып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20190209_211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20190209_211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39" y="4941169"/>
            <a:ext cx="2915816" cy="18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8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акма\10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70" y="0"/>
            <a:ext cx="915746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196752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 Құстарға тиіспей, оларға қамқор болу керек. Адамдар құстарға ағаштан жем салғыш жасап,ішіне жем салып,құстар келіп қонады екен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 құстарға қамқор болуымыз қажет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Қостілдік жұмыс: 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 – птицы – birds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 – яйцо - egg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IMG-20190208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98451"/>
            <a:ext cx="341987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5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dmin\Desktop\акма\Painting-Wooden-eggs-DIY-painted-graffiti-toys-Pretend-font-b-play-b-font-Kitchen-education-fo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мына жерден не байқадыңдар?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-Жұмыртқа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8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акма\рамка-цветков-бабочек-птицы-черная-10668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акма\desktopwallpapers.org.ua-1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" y="836712"/>
            <a:ext cx="3902075" cy="292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акма\desktopwallpapers.org.ua-1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60659"/>
            <a:ext cx="3902075" cy="292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акма\desktopwallpapers.org.ua-1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6" y="989112"/>
            <a:ext cx="3902075" cy="292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акма\desktopwallpapers.org.ua-1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82" y="3932237"/>
            <a:ext cx="3902075" cy="292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1113" y="1739714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1761464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1" y="4852085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65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352</Words>
  <Application>Microsoft Office PowerPoint</Application>
  <PresentationFormat>Экран (4:3)</PresentationFormat>
  <Paragraphs>80</Paragraphs>
  <Slides>26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2019-01-29T16:28:42Z</dcterms:created>
  <dcterms:modified xsi:type="dcterms:W3CDTF">2019-02-09T18:06:45Z</dcterms:modified>
</cp:coreProperties>
</file>