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4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8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14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27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6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62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6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9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3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8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1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9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3B36B-CFB8-4330-B44C-F8FD72B39652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C87DFB-8135-4DE3-A090-1E2856F57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7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tforall.com/" TargetMode="External"/><Relationship Id="rId2" Type="http://schemas.openxmlformats.org/officeDocument/2006/relationships/hyperlink" Target="https://www.futureoftech.org/internet-of-things/1-what-is-io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460" y="1150374"/>
            <a:ext cx="9748965" cy="312807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en-US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6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сатылым</a:t>
            </a:r>
            <a:r>
              <a:rPr lang="en-US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5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/>
              <a:t>Оқу</a:t>
            </a:r>
            <a:r>
              <a:rPr lang="ru-RU" sz="4800" dirty="0"/>
              <a:t> </a:t>
            </a:r>
            <a:r>
              <a:rPr lang="ru-RU" sz="4800" dirty="0" err="1"/>
              <a:t>мақсаты</a:t>
            </a:r>
            <a:r>
              <a:rPr lang="en-US" sz="4800" dirty="0"/>
              <a:t>:</a:t>
            </a:r>
            <a:endParaRPr lang="ru-R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080" y="2218944"/>
            <a:ext cx="9870884" cy="1280890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11.3.4.8 "</a:t>
            </a:r>
            <a:r>
              <a:rPr lang="ru-RU" sz="3200" dirty="0" err="1"/>
              <a:t>заттар</a:t>
            </a:r>
            <a:r>
              <a:rPr lang="ru-RU" sz="3200" dirty="0"/>
              <a:t> </a:t>
            </a:r>
            <a:r>
              <a:rPr lang="ru-RU" sz="3200" dirty="0" err="1"/>
              <a:t>интернетінің</a:t>
            </a:r>
            <a:r>
              <a:rPr lang="ru-RU" sz="3200" dirty="0"/>
              <a:t>" </a:t>
            </a:r>
            <a:r>
              <a:rPr lang="ru-RU" sz="3200" dirty="0" err="1"/>
              <a:t>жұмыс</a:t>
            </a:r>
            <a:r>
              <a:rPr lang="ru-RU" sz="3200" dirty="0"/>
              <a:t> </a:t>
            </a:r>
            <a:r>
              <a:rPr lang="ru-RU" sz="3200" dirty="0" err="1"/>
              <a:t>қағидаларын</a:t>
            </a:r>
            <a:r>
              <a:rPr lang="ru-RU" sz="3200" dirty="0"/>
              <a:t> </a:t>
            </a:r>
            <a:r>
              <a:rPr lang="ru-RU" sz="3200" dirty="0" err="1"/>
              <a:t>сипаттау</a:t>
            </a:r>
            <a:r>
              <a:rPr lang="ru-RU" sz="32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68980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Заттар</a:t>
            </a:r>
            <a:r>
              <a:rPr lang="ru-RU" dirty="0"/>
              <a:t> </a:t>
            </a:r>
            <a:r>
              <a:rPr lang="ru-RU" dirty="0" err="1"/>
              <a:t>интернетінің</a:t>
            </a:r>
            <a:r>
              <a:rPr lang="ru-RU" dirty="0"/>
              <a:t> </a:t>
            </a:r>
            <a:r>
              <a:rPr lang="ru-RU" dirty="0" err="1"/>
              <a:t>тарихы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181" y="1460473"/>
            <a:ext cx="9454431" cy="50378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1965: Apollo Guidance Computer</a:t>
            </a:r>
          </a:p>
          <a:p>
            <a:pPr marL="0" indent="0" algn="just">
              <a:buNone/>
            </a:pPr>
            <a:r>
              <a:rPr lang="ru-RU" sz="2400" dirty="0" err="1"/>
              <a:t>Apollo-ның</a:t>
            </a:r>
            <a:r>
              <a:rPr lang="ru-RU" sz="2400" dirty="0"/>
              <a:t> </a:t>
            </a:r>
            <a:r>
              <a:rPr lang="ru-RU" sz="2400" dirty="0" err="1"/>
              <a:t>әрбір</a:t>
            </a:r>
            <a:r>
              <a:rPr lang="ru-RU" sz="2400" dirty="0"/>
              <a:t> </a:t>
            </a:r>
            <a:r>
              <a:rPr lang="ru-RU" sz="2400" dirty="0" err="1"/>
              <a:t>командалық</a:t>
            </a:r>
            <a:r>
              <a:rPr lang="ru-RU" sz="2400" dirty="0"/>
              <a:t> </a:t>
            </a:r>
            <a:r>
              <a:rPr lang="ru-RU" sz="2400" dirty="0" err="1"/>
              <a:t>модулінде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ай </a:t>
            </a:r>
            <a:r>
              <a:rPr lang="ru-RU" sz="2400" dirty="0" err="1"/>
              <a:t>модулінде</a:t>
            </a:r>
            <a:r>
              <a:rPr lang="ru-RU" sz="2400" dirty="0"/>
              <a:t> </a:t>
            </a:r>
            <a:r>
              <a:rPr lang="ru-RU" sz="2400" dirty="0" err="1"/>
              <a:t>Apollo</a:t>
            </a:r>
            <a:r>
              <a:rPr lang="ru-RU" sz="2400" dirty="0"/>
              <a:t> </a:t>
            </a:r>
            <a:r>
              <a:rPr lang="ru-RU" sz="2400" dirty="0" err="1"/>
              <a:t>Guidance</a:t>
            </a:r>
            <a:r>
              <a:rPr lang="ru-RU" sz="2400" dirty="0"/>
              <a:t> </a:t>
            </a:r>
            <a:r>
              <a:rPr lang="ru-RU" sz="2400" dirty="0" err="1"/>
              <a:t>Computer</a:t>
            </a:r>
            <a:r>
              <a:rPr lang="ru-RU" sz="2400" dirty="0"/>
              <a:t> (AGC) </a:t>
            </a:r>
            <a:r>
              <a:rPr lang="ru-RU" sz="2400" dirty="0" err="1"/>
              <a:t>сандық</a:t>
            </a:r>
            <a:r>
              <a:rPr lang="ru-RU" sz="2400" dirty="0"/>
              <a:t> компьютер </a:t>
            </a:r>
            <a:r>
              <a:rPr lang="ru-RU" sz="2400" dirty="0" err="1"/>
              <a:t>орнатылған</a:t>
            </a:r>
            <a:r>
              <a:rPr lang="ru-RU" sz="2400" dirty="0"/>
              <a:t>. </a:t>
            </a:r>
            <a:r>
              <a:rPr lang="ru-RU" sz="2400" dirty="0" err="1"/>
              <a:t>Ол</a:t>
            </a:r>
            <a:r>
              <a:rPr lang="ru-RU" sz="2400" dirty="0"/>
              <a:t> компьютер НАСА </a:t>
            </a:r>
            <a:r>
              <a:rPr lang="ru-RU" sz="2400" dirty="0" err="1"/>
              <a:t>Apollo-ны</a:t>
            </a:r>
            <a:r>
              <a:rPr lang="ru-RU" sz="2400" dirty="0"/>
              <a:t> </a:t>
            </a:r>
            <a:r>
              <a:rPr lang="ru-RU" sz="2400" dirty="0" err="1"/>
              <a:t>айға</a:t>
            </a:r>
            <a:r>
              <a:rPr lang="ru-RU" sz="2400" dirty="0"/>
              <a:t> </a:t>
            </a:r>
            <a:r>
              <a:rPr lang="ru-RU" sz="2400" dirty="0" err="1"/>
              <a:t>қондыру</a:t>
            </a:r>
            <a:r>
              <a:rPr lang="ru-RU" sz="2400" dirty="0"/>
              <a:t> </a:t>
            </a:r>
            <a:r>
              <a:rPr lang="ru-RU" sz="2400" dirty="0" err="1"/>
              <a:t>программасы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MIT-ты </a:t>
            </a:r>
            <a:r>
              <a:rPr lang="ru-RU" sz="2400" dirty="0" err="1"/>
              <a:t>шығарады</a:t>
            </a:r>
            <a:r>
              <a:rPr lang="ru-RU" sz="2400" dirty="0"/>
              <a:t>. AGC </a:t>
            </a:r>
            <a:r>
              <a:rPr lang="ru-RU" sz="2400" dirty="0" err="1"/>
              <a:t>интегралдық</a:t>
            </a:r>
            <a:r>
              <a:rPr lang="ru-RU" sz="2400" dirty="0"/>
              <a:t> </a:t>
            </a:r>
            <a:r>
              <a:rPr lang="ru-RU" sz="2400" dirty="0" err="1"/>
              <a:t>микросхемасы</a:t>
            </a:r>
            <a:r>
              <a:rPr lang="ru-RU" sz="2400" dirty="0"/>
              <a:t> бар </a:t>
            </a:r>
            <a:r>
              <a:rPr lang="ru-RU" sz="2400" dirty="0" err="1"/>
              <a:t>алғашқы</a:t>
            </a:r>
            <a:r>
              <a:rPr lang="ru-RU" sz="2400" dirty="0"/>
              <a:t> </a:t>
            </a:r>
            <a:r>
              <a:rPr lang="ru-RU" sz="2400" dirty="0" err="1"/>
              <a:t>компьютерлердің</a:t>
            </a:r>
            <a:r>
              <a:rPr lang="ru-RU" sz="2400" dirty="0"/>
              <a:t> </a:t>
            </a:r>
            <a:r>
              <a:rPr lang="ru-RU" sz="2400" dirty="0" err="1"/>
              <a:t>бірі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қазіргі</a:t>
            </a:r>
            <a:r>
              <a:rPr lang="ru-RU" sz="2400" dirty="0"/>
              <a:t> </a:t>
            </a:r>
            <a:r>
              <a:rPr lang="ru-RU" sz="2400" dirty="0" err="1"/>
              <a:t>кездегі</a:t>
            </a:r>
            <a:r>
              <a:rPr lang="ru-RU" sz="2400" dirty="0"/>
              <a:t> </a:t>
            </a:r>
            <a:r>
              <a:rPr lang="ru-RU" sz="2400" dirty="0" err="1"/>
              <a:t>кіріктірілген</a:t>
            </a:r>
            <a:r>
              <a:rPr lang="ru-RU" sz="2400" dirty="0"/>
              <a:t> </a:t>
            </a:r>
            <a:r>
              <a:rPr lang="ru-RU" sz="2400" dirty="0" err="1"/>
              <a:t>жүйелердің</a:t>
            </a:r>
            <a:r>
              <a:rPr lang="ru-RU" sz="2400" dirty="0"/>
              <a:t> </a:t>
            </a:r>
            <a:r>
              <a:rPr lang="ru-RU" sz="2400" dirty="0" err="1"/>
              <a:t>бірі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табылады</a:t>
            </a:r>
            <a:r>
              <a:rPr lang="ru-RU" sz="24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1968: N M Electronics</a:t>
            </a:r>
          </a:p>
          <a:p>
            <a:pPr marL="0" indent="0" algn="just">
              <a:buNone/>
            </a:pPr>
            <a:r>
              <a:rPr lang="ru-RU" sz="2400" dirty="0"/>
              <a:t>N M </a:t>
            </a:r>
            <a:r>
              <a:rPr lang="ru-RU" sz="2400" dirty="0" err="1"/>
              <a:t>Electronics</a:t>
            </a:r>
            <a:r>
              <a:rPr lang="ru-RU" sz="2400" dirty="0"/>
              <a:t>-ты, </a:t>
            </a:r>
            <a:r>
              <a:rPr lang="ru-RU" sz="2400" dirty="0" err="1"/>
              <a:t>қазіргі</a:t>
            </a:r>
            <a:r>
              <a:rPr lang="ru-RU" sz="2400" dirty="0"/>
              <a:t> </a:t>
            </a:r>
            <a:r>
              <a:rPr lang="ru-RU" sz="2400" dirty="0" err="1"/>
              <a:t>кездегі</a:t>
            </a:r>
            <a:r>
              <a:rPr lang="ru-RU" sz="2400" dirty="0"/>
              <a:t> </a:t>
            </a:r>
            <a:r>
              <a:rPr lang="ru-RU" sz="2400" dirty="0" err="1"/>
              <a:t>атауы</a:t>
            </a:r>
            <a:r>
              <a:rPr lang="ru-RU" sz="2400" dirty="0"/>
              <a:t> </a:t>
            </a:r>
            <a:r>
              <a:rPr lang="ru-RU" sz="2400" dirty="0" err="1"/>
              <a:t>Integrated</a:t>
            </a:r>
            <a:r>
              <a:rPr lang="ru-RU" sz="2400" dirty="0"/>
              <a:t> </a:t>
            </a:r>
            <a:r>
              <a:rPr lang="ru-RU" sz="2400" dirty="0" err="1"/>
              <a:t>Electronics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Intel</a:t>
            </a:r>
            <a:r>
              <a:rPr lang="ru-RU" sz="2400" dirty="0"/>
              <a:t>, Гордон Мур </a:t>
            </a:r>
            <a:r>
              <a:rPr lang="ru-RU" sz="2400" dirty="0" err="1"/>
              <a:t>және</a:t>
            </a:r>
            <a:r>
              <a:rPr lang="ru-RU" sz="2400" dirty="0"/>
              <a:t>  Роберт Нойс </a:t>
            </a:r>
            <a:r>
              <a:rPr lang="ru-RU" sz="2400" dirty="0" err="1"/>
              <a:t>ойлап</a:t>
            </a:r>
            <a:r>
              <a:rPr lang="ru-RU" sz="2400" dirty="0"/>
              <a:t> </a:t>
            </a:r>
            <a:r>
              <a:rPr lang="ru-RU" sz="2400" dirty="0" err="1"/>
              <a:t>тапқан</a:t>
            </a:r>
            <a:r>
              <a:rPr lang="ru-RU" sz="2400" dirty="0"/>
              <a:t>. </a:t>
            </a:r>
            <a:r>
              <a:rPr lang="ru-RU" sz="2400" dirty="0" err="1"/>
              <a:t>Кейіннен</a:t>
            </a:r>
            <a:r>
              <a:rPr lang="ru-RU" sz="2400" dirty="0"/>
              <a:t> </a:t>
            </a:r>
            <a:r>
              <a:rPr lang="ru-RU" sz="2400" dirty="0" err="1"/>
              <a:t>Intel</a:t>
            </a:r>
            <a:r>
              <a:rPr lang="ru-RU" sz="2400" dirty="0"/>
              <a:t>  </a:t>
            </a:r>
            <a:r>
              <a:rPr lang="ru-RU" sz="2400" dirty="0" err="1"/>
              <a:t>IoT</a:t>
            </a:r>
            <a:r>
              <a:rPr lang="ru-RU" sz="2400" dirty="0"/>
              <a:t> </a:t>
            </a:r>
            <a:r>
              <a:rPr lang="ru-RU" sz="2400" dirty="0" err="1"/>
              <a:t>құруда</a:t>
            </a:r>
            <a:r>
              <a:rPr lang="ru-RU" sz="2400" dirty="0"/>
              <a:t> </a:t>
            </a:r>
            <a:r>
              <a:rPr lang="ru-RU" sz="2400" dirty="0" err="1"/>
              <a:t>коммерциялық</a:t>
            </a:r>
            <a:r>
              <a:rPr lang="ru-RU" sz="2400" dirty="0"/>
              <a:t> </a:t>
            </a:r>
            <a:r>
              <a:rPr lang="ru-RU" sz="2400" dirty="0" err="1"/>
              <a:t>гигантқа</a:t>
            </a:r>
            <a:r>
              <a:rPr lang="ru-RU" sz="2400" dirty="0"/>
              <a:t> </a:t>
            </a:r>
            <a:r>
              <a:rPr lang="ru-RU" sz="2400" dirty="0" err="1"/>
              <a:t>айналды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81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196" y="406330"/>
            <a:ext cx="8982921" cy="609697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1973: </a:t>
            </a:r>
            <a:r>
              <a:rPr lang="kk-K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Мобильдік телефон бойынша алғашқы қоңырау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dirty="0" err="1"/>
              <a:t>Motorola-ның</a:t>
            </a:r>
            <a:r>
              <a:rPr lang="ru-RU" sz="2400" dirty="0"/>
              <a:t> бас </a:t>
            </a:r>
            <a:r>
              <a:rPr lang="ru-RU" sz="2400" dirty="0" err="1"/>
              <a:t>инженері</a:t>
            </a:r>
            <a:r>
              <a:rPr lang="ru-RU" sz="2400" dirty="0"/>
              <a:t> Мартин Купер </a:t>
            </a:r>
            <a:r>
              <a:rPr lang="ru-RU" sz="2400" dirty="0" err="1"/>
              <a:t>бәсекелес</a:t>
            </a:r>
            <a:r>
              <a:rPr lang="ru-RU" sz="2400" dirty="0"/>
              <a:t> </a:t>
            </a:r>
            <a:r>
              <a:rPr lang="ru-RU" sz="2400" dirty="0" err="1"/>
              <a:t>телекоммуникациялық</a:t>
            </a:r>
            <a:r>
              <a:rPr lang="ru-RU" sz="2400" dirty="0"/>
              <a:t> </a:t>
            </a:r>
            <a:r>
              <a:rPr lang="ru-RU" sz="2400" dirty="0" err="1"/>
              <a:t>компанияға</a:t>
            </a:r>
            <a:r>
              <a:rPr lang="ru-RU" sz="2400" dirty="0"/>
              <a:t> </a:t>
            </a:r>
            <a:r>
              <a:rPr lang="ru-RU" sz="2400" dirty="0" err="1"/>
              <a:t>звондап</a:t>
            </a:r>
            <a:r>
              <a:rPr lang="ru-RU" sz="2400" dirty="0"/>
              <a:t>, </a:t>
            </a:r>
            <a:r>
              <a:rPr lang="ru-RU" sz="2400" dirty="0" err="1"/>
              <a:t>оларға</a:t>
            </a:r>
            <a:r>
              <a:rPr lang="ru-RU" sz="2400" dirty="0"/>
              <a:t> </a:t>
            </a:r>
            <a:r>
              <a:rPr lang="ru-RU" sz="2400" dirty="0" err="1"/>
              <a:t>мобильдік</a:t>
            </a:r>
            <a:r>
              <a:rPr lang="ru-RU" sz="2400" dirty="0"/>
              <a:t> </a:t>
            </a:r>
            <a:r>
              <a:rPr lang="ru-RU" sz="2400" dirty="0" err="1"/>
              <a:t>телефоннан</a:t>
            </a:r>
            <a:r>
              <a:rPr lang="ru-RU" sz="2400" dirty="0"/>
              <a:t> </a:t>
            </a:r>
            <a:r>
              <a:rPr lang="ru-RU" sz="2400" dirty="0" err="1"/>
              <a:t>хабарласын</a:t>
            </a:r>
            <a:r>
              <a:rPr lang="ru-RU" sz="2400" dirty="0"/>
              <a:t> </a:t>
            </a:r>
            <a:r>
              <a:rPr lang="ru-RU" sz="2400" dirty="0" err="1"/>
              <a:t>тұрғанын</a:t>
            </a:r>
            <a:r>
              <a:rPr lang="ru-RU" sz="2400" dirty="0"/>
              <a:t> </a:t>
            </a:r>
            <a:r>
              <a:rPr lang="ru-RU" sz="2400" dirty="0" err="1"/>
              <a:t>айтады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тарихтағы</a:t>
            </a:r>
            <a:r>
              <a:rPr lang="ru-RU" sz="2400" dirty="0"/>
              <a:t> </a:t>
            </a:r>
            <a:r>
              <a:rPr lang="ru-RU" sz="2400" dirty="0" err="1"/>
              <a:t>алғашқы</a:t>
            </a:r>
            <a:r>
              <a:rPr lang="ru-RU" sz="2400" dirty="0"/>
              <a:t> </a:t>
            </a:r>
            <a:r>
              <a:rPr lang="ru-RU" sz="2400" dirty="0" err="1"/>
              <a:t>мобильдік</a:t>
            </a:r>
            <a:r>
              <a:rPr lang="ru-RU" sz="2400" dirty="0"/>
              <a:t> </a:t>
            </a:r>
            <a:r>
              <a:rPr lang="ru-RU" sz="2400" dirty="0" err="1"/>
              <a:t>телефоннан</a:t>
            </a:r>
            <a:r>
              <a:rPr lang="ru-RU" sz="2400" dirty="0"/>
              <a:t> </a:t>
            </a:r>
            <a:r>
              <a:rPr lang="ru-RU" sz="2400" dirty="0" err="1"/>
              <a:t>қоңырау</a:t>
            </a:r>
            <a:r>
              <a:rPr lang="ru-RU" sz="2400" dirty="0"/>
              <a:t> </a:t>
            </a:r>
            <a:r>
              <a:rPr lang="ru-RU" sz="2400" dirty="0" err="1"/>
              <a:t>соғу</a:t>
            </a:r>
            <a:r>
              <a:rPr lang="ru-RU" sz="2400" dirty="0"/>
              <a:t> </a:t>
            </a:r>
            <a:r>
              <a:rPr lang="ru-RU" sz="2400" dirty="0" err="1"/>
              <a:t>болатын</a:t>
            </a:r>
            <a:r>
              <a:rPr lang="ru-RU" sz="2400" dirty="0"/>
              <a:t>,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қоңырау</a:t>
            </a:r>
            <a:r>
              <a:rPr lang="ru-RU" sz="2400" dirty="0"/>
              <a:t> </a:t>
            </a:r>
            <a:r>
              <a:rPr lang="ru-RU" sz="2400" dirty="0" err="1"/>
              <a:t>салмағы</a:t>
            </a:r>
            <a:r>
              <a:rPr lang="ru-RU" sz="2400" dirty="0"/>
              <a:t> 2,4 фунт </a:t>
            </a:r>
            <a:r>
              <a:rPr lang="ru-RU" sz="2400" dirty="0" err="1"/>
              <a:t>болатын</a:t>
            </a:r>
            <a:r>
              <a:rPr lang="ru-RU" sz="2400" dirty="0"/>
              <a:t> </a:t>
            </a:r>
            <a:r>
              <a:rPr lang="ru-RU" sz="2400" dirty="0" err="1"/>
              <a:t>телефоннан</a:t>
            </a:r>
            <a:r>
              <a:rPr lang="ru-RU" sz="2400" dirty="0"/>
              <a:t> </a:t>
            </a:r>
            <a:r>
              <a:rPr lang="ru-RU" sz="2400" dirty="0" err="1"/>
              <a:t>жасалынды</a:t>
            </a:r>
            <a:r>
              <a:rPr lang="ru-RU" sz="2400" dirty="0"/>
              <a:t>.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1975: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Дербес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компьютерлер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dirty="0" err="1"/>
              <a:t>Алғашқы</a:t>
            </a:r>
            <a:r>
              <a:rPr lang="ru-RU" sz="2400" dirty="0"/>
              <a:t> </a:t>
            </a:r>
            <a:r>
              <a:rPr lang="ru-RU" sz="2400" dirty="0" err="1"/>
              <a:t>дербес</a:t>
            </a:r>
            <a:r>
              <a:rPr lang="ru-RU" sz="2400" dirty="0"/>
              <a:t> </a:t>
            </a:r>
            <a:r>
              <a:rPr lang="ru-RU" sz="2400" dirty="0" err="1"/>
              <a:t>компьютерлер</a:t>
            </a:r>
            <a:r>
              <a:rPr lang="ru-RU" sz="2400" dirty="0"/>
              <a:t> </a:t>
            </a:r>
            <a:r>
              <a:rPr lang="ru-RU" sz="2400" dirty="0" err="1"/>
              <a:t>бағасы</a:t>
            </a:r>
            <a:r>
              <a:rPr lang="ru-RU" sz="2400" dirty="0"/>
              <a:t> 400 доллар </a:t>
            </a:r>
            <a:r>
              <a:rPr lang="ru-RU" sz="2400" dirty="0" err="1"/>
              <a:t>болатын</a:t>
            </a:r>
            <a:r>
              <a:rPr lang="ru-RU" sz="2400" dirty="0"/>
              <a:t> </a:t>
            </a:r>
            <a:r>
              <a:rPr lang="ru-RU" sz="2400" dirty="0" err="1"/>
              <a:t>компьютерлер</a:t>
            </a:r>
            <a:r>
              <a:rPr lang="ru-RU" sz="2400" dirty="0"/>
              <a:t> </a:t>
            </a:r>
            <a:r>
              <a:rPr lang="ru-RU" sz="2400" dirty="0" err="1"/>
              <a:t>жиынтығы</a:t>
            </a:r>
            <a:r>
              <a:rPr lang="ru-RU" sz="2400" dirty="0"/>
              <a:t> </a:t>
            </a:r>
            <a:r>
              <a:rPr lang="ru-RU" sz="2400" dirty="0" err="1"/>
              <a:t>түрінде</a:t>
            </a:r>
            <a:r>
              <a:rPr lang="ru-RU" sz="2400" dirty="0"/>
              <a:t> </a:t>
            </a:r>
            <a:r>
              <a:rPr lang="ru-RU" sz="2400" dirty="0" err="1"/>
              <a:t>сатылды</a:t>
            </a:r>
            <a:r>
              <a:rPr lang="ru-RU" sz="2400" dirty="0"/>
              <a:t>. MITS </a:t>
            </a:r>
            <a:r>
              <a:rPr lang="ru-RU" sz="2400" dirty="0" err="1"/>
              <a:t>Altair</a:t>
            </a:r>
            <a:r>
              <a:rPr lang="ru-RU" sz="2400" dirty="0"/>
              <a:t> 8800 </a:t>
            </a:r>
            <a:r>
              <a:rPr lang="ru-RU" sz="2400" dirty="0" err="1"/>
              <a:t>және</a:t>
            </a:r>
            <a:r>
              <a:rPr lang="ru-RU" sz="2400" dirty="0"/>
              <a:t> IMSAI 8080 </a:t>
            </a:r>
            <a:r>
              <a:rPr lang="ru-RU" sz="2400" dirty="0" err="1"/>
              <a:t>Intel</a:t>
            </a:r>
            <a:r>
              <a:rPr lang="ru-RU" sz="2400" dirty="0"/>
              <a:t> 8080 </a:t>
            </a:r>
            <a:r>
              <a:rPr lang="ru-RU" sz="2400" dirty="0" err="1"/>
              <a:t>орталық</a:t>
            </a:r>
            <a:r>
              <a:rPr lang="ru-RU" sz="2400" dirty="0"/>
              <a:t> </a:t>
            </a:r>
            <a:r>
              <a:rPr lang="ru-RU" sz="2400" dirty="0" err="1"/>
              <a:t>процессорын</a:t>
            </a:r>
            <a:r>
              <a:rPr lang="ru-RU" sz="2400" dirty="0"/>
              <a:t> </a:t>
            </a:r>
            <a:r>
              <a:rPr lang="ru-RU" sz="2400" dirty="0" err="1"/>
              <a:t>қолданды</a:t>
            </a:r>
            <a:r>
              <a:rPr lang="ru-RU" sz="24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1982: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пайда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болуы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dirty="0"/>
              <a:t>АҚШ </a:t>
            </a:r>
            <a:r>
              <a:rPr lang="ru-RU" sz="2400" dirty="0" err="1"/>
              <a:t>қорғаныс</a:t>
            </a:r>
            <a:r>
              <a:rPr lang="ru-RU" sz="2400" dirty="0"/>
              <a:t> </a:t>
            </a:r>
            <a:r>
              <a:rPr lang="ru-RU" sz="2400" dirty="0" err="1"/>
              <a:t>облысындағы</a:t>
            </a:r>
            <a:r>
              <a:rPr lang="ru-RU" sz="2400" dirty="0"/>
              <a:t> </a:t>
            </a:r>
            <a:r>
              <a:rPr lang="ru-RU" sz="2400" dirty="0" err="1"/>
              <a:t>зерттеу</a:t>
            </a:r>
            <a:r>
              <a:rPr lang="ru-RU" sz="2400" dirty="0"/>
              <a:t> </a:t>
            </a:r>
            <a:r>
              <a:rPr lang="ru-RU" sz="2400" dirty="0" err="1"/>
              <a:t>жобалары</a:t>
            </a:r>
            <a:r>
              <a:rPr lang="ru-RU" sz="2400" dirty="0"/>
              <a:t> </a:t>
            </a:r>
            <a:r>
              <a:rPr lang="ru-RU" sz="2400" dirty="0" err="1"/>
              <a:t>агентствосының</a:t>
            </a:r>
            <a:r>
              <a:rPr lang="ru-RU" sz="2400" dirty="0"/>
              <a:t> </a:t>
            </a:r>
            <a:r>
              <a:rPr lang="ru-RU" sz="2400" dirty="0" err="1"/>
              <a:t>менеджері</a:t>
            </a:r>
            <a:r>
              <a:rPr lang="ru-RU" sz="2400" dirty="0"/>
              <a:t> </a:t>
            </a:r>
            <a:r>
              <a:rPr lang="ru-RU" sz="2400" dirty="0" err="1"/>
              <a:t>Винтон</a:t>
            </a:r>
            <a:r>
              <a:rPr lang="ru-RU" sz="2400" dirty="0"/>
              <a:t> </a:t>
            </a:r>
            <a:r>
              <a:rPr lang="ru-RU" sz="2400" dirty="0" err="1"/>
              <a:t>Серф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Боб Кан </a:t>
            </a:r>
            <a:r>
              <a:rPr lang="ru-RU" sz="2400" dirty="0" err="1"/>
              <a:t>тасымалдауды</a:t>
            </a:r>
            <a:r>
              <a:rPr lang="ru-RU" sz="2400" dirty="0"/>
              <a:t> </a:t>
            </a:r>
            <a:r>
              <a:rPr lang="ru-RU" sz="2400" dirty="0" err="1"/>
              <a:t>басқару</a:t>
            </a:r>
            <a:r>
              <a:rPr lang="ru-RU" sz="2400" dirty="0"/>
              <a:t>  </a:t>
            </a:r>
            <a:r>
              <a:rPr lang="ru-RU" sz="2400" dirty="0" err="1"/>
              <a:t>хаттамасы</a:t>
            </a:r>
            <a:r>
              <a:rPr lang="ru-RU" sz="2400" dirty="0"/>
              <a:t>(TCP)  </a:t>
            </a:r>
            <a:r>
              <a:rPr lang="ru-RU" sz="2400" dirty="0" err="1"/>
              <a:t>және</a:t>
            </a:r>
            <a:r>
              <a:rPr lang="ru-RU" sz="2400" dirty="0"/>
              <a:t> интернет-</a:t>
            </a:r>
            <a:r>
              <a:rPr lang="ru-RU" sz="2400" dirty="0" err="1"/>
              <a:t>хаттамаларының</a:t>
            </a:r>
            <a:r>
              <a:rPr lang="ru-RU" sz="2400" dirty="0"/>
              <a:t> </a:t>
            </a:r>
            <a:r>
              <a:rPr lang="ru-RU" sz="2400" dirty="0" err="1"/>
              <a:t>алғашқы</a:t>
            </a:r>
            <a:r>
              <a:rPr lang="ru-RU" sz="2400" dirty="0"/>
              <a:t> </a:t>
            </a:r>
            <a:r>
              <a:rPr lang="ru-RU" sz="2400" dirty="0" err="1"/>
              <a:t>нұсқаларымен</a:t>
            </a:r>
            <a:r>
              <a:rPr lang="ru-RU" sz="2400" dirty="0"/>
              <a:t> </a:t>
            </a:r>
            <a:r>
              <a:rPr lang="ru-RU" sz="2400" dirty="0" err="1"/>
              <a:t>жұмысты</a:t>
            </a:r>
            <a:r>
              <a:rPr lang="ru-RU" sz="2400" dirty="0"/>
              <a:t> </a:t>
            </a:r>
            <a:r>
              <a:rPr lang="ru-RU" sz="2400" dirty="0" err="1"/>
              <a:t>бастады</a:t>
            </a:r>
            <a:r>
              <a:rPr lang="ru-RU" sz="2400" dirty="0"/>
              <a:t>. </a:t>
            </a:r>
          </a:p>
          <a:p>
            <a:pPr marL="0" indent="0" algn="just">
              <a:buNone/>
            </a:pPr>
            <a:r>
              <a:rPr lang="ru-RU" sz="2400" dirty="0"/>
              <a:t>TCP/IP </a:t>
            </a:r>
            <a:r>
              <a:rPr lang="ru-RU" sz="2400" dirty="0" err="1"/>
              <a:t>хаттамасы</a:t>
            </a:r>
            <a:r>
              <a:rPr lang="ru-RU" sz="2400" dirty="0"/>
              <a:t> </a:t>
            </a:r>
            <a:r>
              <a:rPr lang="ru-RU" sz="2400" dirty="0" err="1"/>
              <a:t>компьютерлерге</a:t>
            </a:r>
            <a:r>
              <a:rPr lang="ru-RU" sz="2400" dirty="0"/>
              <a:t> </a:t>
            </a:r>
            <a:r>
              <a:rPr lang="ru-RU" sz="2400" dirty="0" err="1"/>
              <a:t>үлкен</a:t>
            </a:r>
            <a:r>
              <a:rPr lang="ru-RU" sz="2400" dirty="0"/>
              <a:t> ара </a:t>
            </a:r>
            <a:r>
              <a:rPr lang="ru-RU" sz="2400" dirty="0" err="1"/>
              <a:t>қашықтықта</a:t>
            </a:r>
            <a:r>
              <a:rPr lang="ru-RU" sz="2400" dirty="0"/>
              <a:t> </a:t>
            </a:r>
            <a:r>
              <a:rPr lang="ru-RU" sz="2400" dirty="0" err="1"/>
              <a:t>байланысуға</a:t>
            </a:r>
            <a:r>
              <a:rPr lang="ru-RU" sz="2400" dirty="0"/>
              <a:t> </a:t>
            </a:r>
            <a:r>
              <a:rPr lang="ru-RU" sz="2400" dirty="0" err="1"/>
              <a:t>мүмкіндік</a:t>
            </a:r>
            <a:r>
              <a:rPr lang="ru-RU" sz="2400" dirty="0"/>
              <a:t> </a:t>
            </a:r>
            <a:r>
              <a:rPr lang="ru-RU" sz="2400" dirty="0" err="1"/>
              <a:t>беретін</a:t>
            </a:r>
            <a:r>
              <a:rPr lang="ru-RU" sz="2400" dirty="0"/>
              <a:t> </a:t>
            </a:r>
            <a:r>
              <a:rPr lang="ru-RU" sz="2400" dirty="0" err="1"/>
              <a:t>интернеттің</a:t>
            </a:r>
            <a:r>
              <a:rPr lang="ru-RU" sz="2400" dirty="0"/>
              <a:t> </a:t>
            </a:r>
            <a:r>
              <a:rPr lang="ru-RU" sz="2400" dirty="0" err="1"/>
              <a:t>әмбебап</a:t>
            </a:r>
            <a:r>
              <a:rPr lang="ru-RU" sz="2400" dirty="0"/>
              <a:t> </a:t>
            </a:r>
            <a:r>
              <a:rPr lang="ru-RU" sz="2400" dirty="0" err="1"/>
              <a:t>тілі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табылады</a:t>
            </a:r>
            <a:r>
              <a:rPr lang="ru-RU" sz="24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1507" t="705" r="43060"/>
          <a:stretch/>
        </p:blipFill>
        <p:spPr>
          <a:xfrm>
            <a:off x="10828421" y="154004"/>
            <a:ext cx="1212784" cy="33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202131"/>
            <a:ext cx="8527983" cy="57090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1983: </a:t>
            </a:r>
            <a:r>
              <a:rPr lang="kk-K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аджеттер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прогресі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000" dirty="0" err="1"/>
              <a:t>Алғашқы</a:t>
            </a:r>
            <a:r>
              <a:rPr lang="ru-RU" sz="2000" dirty="0"/>
              <a:t> </a:t>
            </a:r>
            <a:r>
              <a:rPr lang="ru-RU" sz="2000" dirty="0" err="1"/>
              <a:t>үйде</a:t>
            </a:r>
            <a:r>
              <a:rPr lang="ru-RU" sz="2000" dirty="0"/>
              <a:t> </a:t>
            </a:r>
            <a:r>
              <a:rPr lang="ru-RU" sz="2000" dirty="0" err="1"/>
              <a:t>қолданылатын</a:t>
            </a:r>
            <a:r>
              <a:rPr lang="ru-RU" sz="2000" dirty="0"/>
              <a:t> </a:t>
            </a:r>
            <a:r>
              <a:rPr lang="ru-RU" sz="2000" dirty="0" err="1"/>
              <a:t>сенсорлы</a:t>
            </a:r>
            <a:r>
              <a:rPr lang="ru-RU" sz="2000" dirty="0"/>
              <a:t> экраны бар </a:t>
            </a:r>
            <a:r>
              <a:rPr lang="ru-RU" sz="2000" dirty="0" err="1"/>
              <a:t>Hewlett-Packard</a:t>
            </a:r>
            <a:r>
              <a:rPr lang="ru-RU" sz="2000" dirty="0"/>
              <a:t> HP-150  </a:t>
            </a:r>
            <a:r>
              <a:rPr lang="ru-RU" sz="2000" dirty="0" err="1"/>
              <a:t>компьютерін</a:t>
            </a:r>
            <a:r>
              <a:rPr lang="ru-RU" sz="2000" dirty="0"/>
              <a:t> </a:t>
            </a:r>
            <a:r>
              <a:rPr lang="ru-RU" sz="2000" dirty="0" err="1"/>
              <a:t>сатып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 </a:t>
            </a:r>
            <a:r>
              <a:rPr lang="ru-RU" sz="2000" dirty="0" err="1"/>
              <a:t>болды</a:t>
            </a:r>
            <a:r>
              <a:rPr lang="ru-RU" sz="2000" dirty="0"/>
              <a:t>. </a:t>
            </a:r>
            <a:r>
              <a:rPr lang="ru-RU" sz="2000" dirty="0" err="1"/>
              <a:t>Сонымен</a:t>
            </a:r>
            <a:r>
              <a:rPr lang="ru-RU" sz="2000" dirty="0"/>
              <a:t> </a:t>
            </a:r>
            <a:r>
              <a:rPr lang="ru-RU" sz="2000" dirty="0" err="1"/>
              <a:t>қатар</a:t>
            </a:r>
            <a:r>
              <a:rPr lang="ru-RU" sz="2000" dirty="0"/>
              <a:t>, осы </a:t>
            </a:r>
            <a:r>
              <a:rPr lang="ru-RU" sz="2000" dirty="0" err="1"/>
              <a:t>жылы</a:t>
            </a:r>
            <a:r>
              <a:rPr lang="ru-RU" sz="2000" dirty="0"/>
              <a:t>  </a:t>
            </a:r>
            <a:r>
              <a:rPr lang="ru-RU" sz="2000" dirty="0" err="1"/>
              <a:t>Motorola</a:t>
            </a:r>
            <a:r>
              <a:rPr lang="ru-RU" sz="2000" dirty="0"/>
              <a:t> </a:t>
            </a:r>
            <a:r>
              <a:rPr lang="ru-RU" sz="2000" dirty="0" err="1"/>
              <a:t>өзінің</a:t>
            </a:r>
            <a:r>
              <a:rPr lang="ru-RU" sz="2000" dirty="0"/>
              <a:t> </a:t>
            </a:r>
            <a:r>
              <a:rPr lang="ru-RU" sz="2000" dirty="0" err="1"/>
              <a:t>алғашқы</a:t>
            </a:r>
            <a:r>
              <a:rPr lang="ru-RU" sz="2000" dirty="0"/>
              <a:t> </a:t>
            </a:r>
            <a:r>
              <a:rPr lang="ru-RU" sz="2000" dirty="0" err="1"/>
              <a:t>коммерциялық</a:t>
            </a:r>
            <a:r>
              <a:rPr lang="ru-RU" sz="2000" dirty="0"/>
              <a:t> </a:t>
            </a:r>
            <a:r>
              <a:rPr lang="ru-RU" sz="2000" dirty="0" err="1"/>
              <a:t>мобильдік</a:t>
            </a:r>
            <a:r>
              <a:rPr lang="ru-RU" sz="2000" dirty="0"/>
              <a:t> телефоны </a:t>
            </a:r>
            <a:r>
              <a:rPr lang="ru-RU" sz="2000" dirty="0" err="1"/>
              <a:t>Motorola</a:t>
            </a:r>
            <a:r>
              <a:rPr lang="ru-RU" sz="2000" dirty="0"/>
              <a:t> </a:t>
            </a:r>
            <a:r>
              <a:rPr lang="ru-RU" sz="2000" dirty="0" err="1"/>
              <a:t>DynaTAC</a:t>
            </a:r>
            <a:r>
              <a:rPr lang="ru-RU" sz="2000" dirty="0"/>
              <a:t> 8000X </a:t>
            </a:r>
            <a:r>
              <a:rPr lang="ru-RU" sz="2000" dirty="0" err="1"/>
              <a:t>шығарды</a:t>
            </a:r>
            <a:r>
              <a:rPr lang="ru-RU" sz="20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1989: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Әлемдік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ғаламтор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000" dirty="0"/>
              <a:t>Тим </a:t>
            </a:r>
            <a:r>
              <a:rPr lang="ru-RU" sz="2000" dirty="0" err="1"/>
              <a:t>Бернерс</a:t>
            </a:r>
            <a:r>
              <a:rPr lang="ru-RU" sz="2000" dirty="0"/>
              <a:t>-Ли клиент-сервер </a:t>
            </a:r>
            <a:r>
              <a:rPr lang="ru-RU" sz="2000" dirty="0" err="1"/>
              <a:t>архитектурасын</a:t>
            </a:r>
            <a:r>
              <a:rPr lang="ru-RU" sz="2000" dirty="0"/>
              <a:t> </a:t>
            </a:r>
            <a:r>
              <a:rPr lang="ru-RU" sz="2000" dirty="0" err="1"/>
              <a:t>қолданып</a:t>
            </a:r>
            <a:r>
              <a:rPr lang="ru-RU" sz="2000" dirty="0"/>
              <a:t>, </a:t>
            </a:r>
            <a:r>
              <a:rPr lang="ru-RU" sz="2000" dirty="0" err="1"/>
              <a:t>гипермәтіндік</a:t>
            </a:r>
            <a:r>
              <a:rPr lang="ru-RU" sz="2000" dirty="0"/>
              <a:t> </a:t>
            </a:r>
            <a:r>
              <a:rPr lang="ru-RU" sz="2000" dirty="0" err="1"/>
              <a:t>құжаттарды</a:t>
            </a:r>
            <a:r>
              <a:rPr lang="ru-RU" sz="2000" dirty="0"/>
              <a:t> </a:t>
            </a:r>
            <a:r>
              <a:rPr lang="ru-RU" sz="2000" dirty="0" err="1"/>
              <a:t>браузерлерде</a:t>
            </a:r>
            <a:r>
              <a:rPr lang="ru-RU" sz="2000" dirty="0"/>
              <a:t> </a:t>
            </a:r>
            <a:r>
              <a:rPr lang="ru-RU" sz="2000" dirty="0" err="1"/>
              <a:t>көруге</a:t>
            </a:r>
            <a:r>
              <a:rPr lang="ru-RU" sz="2000" dirty="0"/>
              <a:t> </a:t>
            </a:r>
            <a:r>
              <a:rPr lang="ru-RU" sz="2000" dirty="0" err="1"/>
              <a:t>болатын</a:t>
            </a:r>
            <a:r>
              <a:rPr lang="ru-RU" sz="2000" dirty="0"/>
              <a:t> </a:t>
            </a:r>
            <a:r>
              <a:rPr lang="ru-RU" sz="2000" dirty="0" err="1"/>
              <a:t>әлемдік</a:t>
            </a:r>
            <a:r>
              <a:rPr lang="ru-RU" sz="2000" dirty="0"/>
              <a:t> </a:t>
            </a:r>
            <a:r>
              <a:rPr lang="ru-RU" sz="2000" dirty="0" err="1"/>
              <a:t>ғаламторды</a:t>
            </a:r>
            <a:r>
              <a:rPr lang="ru-RU" sz="2000" dirty="0"/>
              <a:t> </a:t>
            </a:r>
            <a:r>
              <a:rPr lang="ru-RU" sz="2000" dirty="0" err="1"/>
              <a:t>ойлап</a:t>
            </a:r>
            <a:r>
              <a:rPr lang="ru-RU" sz="2000" dirty="0"/>
              <a:t> </a:t>
            </a:r>
            <a:r>
              <a:rPr lang="ru-RU" sz="2000" dirty="0" err="1"/>
              <a:t>тапты</a:t>
            </a:r>
            <a:r>
              <a:rPr lang="ru-RU" sz="20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1995: </a:t>
            </a:r>
            <a:r>
              <a:rPr lang="kk-K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Үйдегі интернет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dirty="0" err="1"/>
              <a:t>Интернетке</a:t>
            </a:r>
            <a:r>
              <a:rPr lang="ru-RU" sz="2000" dirty="0"/>
              <a:t> </a:t>
            </a:r>
            <a:r>
              <a:rPr lang="ru-RU" sz="2000" dirty="0" err="1"/>
              <a:t>қосылу</a:t>
            </a:r>
            <a:r>
              <a:rPr lang="ru-RU" sz="2000" dirty="0"/>
              <a:t> </a:t>
            </a:r>
            <a:r>
              <a:rPr lang="ru-RU" sz="2000" dirty="0" err="1"/>
              <a:t>қолданушыларға</a:t>
            </a:r>
            <a:r>
              <a:rPr lang="ru-RU" sz="2000" dirty="0"/>
              <a:t> </a:t>
            </a:r>
            <a:r>
              <a:rPr lang="ru-RU" sz="2000" dirty="0" err="1"/>
              <a:t>сатыла</a:t>
            </a:r>
            <a:r>
              <a:rPr lang="ru-RU" sz="2000" dirty="0"/>
              <a:t> </a:t>
            </a:r>
            <a:r>
              <a:rPr lang="ru-RU" sz="2000" dirty="0" err="1"/>
              <a:t>бастады</a:t>
            </a:r>
            <a:r>
              <a:rPr lang="ru-RU" sz="2000" dirty="0"/>
              <a:t>. 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24114" t="8522" r="29709"/>
          <a:stretch/>
        </p:blipFill>
        <p:spPr>
          <a:xfrm>
            <a:off x="4649002" y="4360243"/>
            <a:ext cx="2756586" cy="23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5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46" y="134754"/>
            <a:ext cx="5900287" cy="2906829"/>
          </a:xfrm>
        </p:spPr>
        <p:txBody>
          <a:bodyPr>
            <a:normAutofit fontScale="92500" lnSpcReduction="20000"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2007: </a:t>
            </a:r>
            <a:r>
              <a:rPr lang="kk-KZ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лектрмен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жабдықтаудың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ақылды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желісі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base">
              <a:buNone/>
            </a:pPr>
            <a:r>
              <a:rPr lang="ru-RU" sz="2200" dirty="0"/>
              <a:t>«</a:t>
            </a:r>
            <a:r>
              <a:rPr lang="ru-RU" sz="2200" dirty="0" err="1"/>
              <a:t>Ақылды</a:t>
            </a:r>
            <a:r>
              <a:rPr lang="ru-RU" sz="2200" dirty="0"/>
              <a:t> </a:t>
            </a:r>
            <a:r>
              <a:rPr lang="ru-RU" sz="2200" dirty="0" err="1"/>
              <a:t>желі</a:t>
            </a:r>
            <a:r>
              <a:rPr lang="ru-RU" sz="2200" dirty="0"/>
              <a:t>» </a:t>
            </a:r>
            <a:r>
              <a:rPr lang="ru-RU" sz="2200" dirty="0" err="1"/>
              <a:t>терминінің</a:t>
            </a:r>
            <a:r>
              <a:rPr lang="ru-RU" sz="2200" dirty="0"/>
              <a:t> </a:t>
            </a:r>
            <a:r>
              <a:rPr lang="ru-RU" sz="2200" dirty="0" err="1"/>
              <a:t>ресми</a:t>
            </a:r>
            <a:r>
              <a:rPr lang="ru-RU" sz="2200" dirty="0"/>
              <a:t> </a:t>
            </a:r>
            <a:r>
              <a:rPr lang="ru-RU" sz="2200" dirty="0" err="1"/>
              <a:t>анықтамасы</a:t>
            </a:r>
            <a:r>
              <a:rPr lang="ru-RU" sz="2200" dirty="0"/>
              <a:t> </a:t>
            </a:r>
            <a:r>
              <a:rPr lang="ru-RU" sz="2200" dirty="0" err="1"/>
              <a:t>алғаш</a:t>
            </a:r>
            <a:r>
              <a:rPr lang="ru-RU" sz="2200" dirty="0"/>
              <a:t> </a:t>
            </a:r>
            <a:r>
              <a:rPr lang="ru-RU" sz="2200" dirty="0" err="1"/>
              <a:t>рет</a:t>
            </a:r>
            <a:r>
              <a:rPr lang="ru-RU" sz="2200" dirty="0"/>
              <a:t> 2007 </a:t>
            </a:r>
            <a:r>
              <a:rPr lang="ru-RU" sz="2200" dirty="0" err="1"/>
              <a:t>жылғы</a:t>
            </a:r>
            <a:r>
              <a:rPr lang="ru-RU" sz="2200" dirty="0"/>
              <a:t> </a:t>
            </a:r>
            <a:r>
              <a:rPr lang="ru-RU" sz="2200" dirty="0" err="1"/>
              <a:t>энергетикалық</a:t>
            </a:r>
            <a:r>
              <a:rPr lang="ru-RU" sz="2200" dirty="0"/>
              <a:t> </a:t>
            </a:r>
            <a:r>
              <a:rPr lang="ru-RU" sz="2200" dirty="0" err="1"/>
              <a:t>тәуелсіздік</a:t>
            </a:r>
            <a:r>
              <a:rPr lang="ru-RU" sz="2200" dirty="0"/>
              <a:t> </a:t>
            </a:r>
            <a:r>
              <a:rPr lang="ru-RU" sz="2200" dirty="0" err="1"/>
              <a:t>және</a:t>
            </a:r>
            <a:r>
              <a:rPr lang="ru-RU" sz="2200" dirty="0"/>
              <a:t> </a:t>
            </a:r>
            <a:r>
              <a:rPr lang="ru-RU" sz="2200" dirty="0" err="1"/>
              <a:t>қауіпсіздік</a:t>
            </a:r>
            <a:r>
              <a:rPr lang="ru-RU" sz="2200" dirty="0"/>
              <a:t> </a:t>
            </a:r>
            <a:r>
              <a:rPr lang="ru-RU" sz="2200" dirty="0" err="1"/>
              <a:t>заңы</a:t>
            </a:r>
            <a:r>
              <a:rPr lang="ru-RU" sz="2200" dirty="0"/>
              <a:t> </a:t>
            </a:r>
            <a:r>
              <a:rPr lang="ru-RU" sz="2200" dirty="0" err="1"/>
              <a:t>арқылы</a:t>
            </a:r>
            <a:r>
              <a:rPr lang="ru-RU" sz="2200" dirty="0"/>
              <a:t> АҚШ </a:t>
            </a:r>
            <a:r>
              <a:rPr lang="ru-RU" sz="2200" dirty="0" err="1"/>
              <a:t>заңында</a:t>
            </a:r>
            <a:r>
              <a:rPr lang="ru-RU" sz="2200" dirty="0"/>
              <a:t> </a:t>
            </a:r>
            <a:r>
              <a:rPr lang="ru-RU" sz="2200" dirty="0" err="1"/>
              <a:t>қабылданған</a:t>
            </a:r>
            <a:r>
              <a:rPr lang="ru-RU" sz="2200" dirty="0"/>
              <a:t>. </a:t>
            </a:r>
            <a:r>
              <a:rPr lang="ru-RU" sz="2200" dirty="0" err="1"/>
              <a:t>Ақылды</a:t>
            </a:r>
            <a:r>
              <a:rPr lang="ru-RU" sz="2200" dirty="0"/>
              <a:t> </a:t>
            </a:r>
            <a:r>
              <a:rPr lang="ru-RU" sz="2200" dirty="0" err="1"/>
              <a:t>желі</a:t>
            </a:r>
            <a:r>
              <a:rPr lang="ru-RU" sz="2200" dirty="0"/>
              <a:t>- </a:t>
            </a:r>
            <a:r>
              <a:rPr lang="ru-RU" sz="2200" dirty="0" err="1"/>
              <a:t>ол</a:t>
            </a:r>
            <a:r>
              <a:rPr lang="ru-RU" sz="2200" dirty="0"/>
              <a:t> </a:t>
            </a:r>
            <a:r>
              <a:rPr lang="ru-RU" sz="2200" dirty="0" err="1"/>
              <a:t>интеллектуалды</a:t>
            </a:r>
            <a:r>
              <a:rPr lang="ru-RU" sz="2200" dirty="0"/>
              <a:t> </a:t>
            </a:r>
            <a:r>
              <a:rPr lang="ru-RU" sz="2200" dirty="0" err="1"/>
              <a:t>есептеуіштері</a:t>
            </a:r>
            <a:r>
              <a:rPr lang="ru-RU" sz="2200" dirty="0"/>
              <a:t>, </a:t>
            </a:r>
            <a:r>
              <a:rPr lang="ru-RU" sz="2200" dirty="0" err="1"/>
              <a:t>құрылғылары</a:t>
            </a:r>
            <a:r>
              <a:rPr lang="ru-RU" sz="2200" dirty="0"/>
              <a:t>, энергия </a:t>
            </a:r>
            <a:r>
              <a:rPr lang="ru-RU" sz="2200" dirty="0" err="1"/>
              <a:t>көздері,энергия</a:t>
            </a:r>
            <a:r>
              <a:rPr lang="ru-RU" sz="2200" dirty="0"/>
              <a:t> </a:t>
            </a:r>
            <a:r>
              <a:rPr lang="ru-RU" sz="2200" dirty="0" err="1"/>
              <a:t>үнемдегіш</a:t>
            </a:r>
            <a:r>
              <a:rPr lang="ru-RU" sz="2200" dirty="0"/>
              <a:t> </a:t>
            </a:r>
            <a:r>
              <a:rPr lang="ru-RU" sz="2200" dirty="0" err="1"/>
              <a:t>ресурстары</a:t>
            </a:r>
            <a:r>
              <a:rPr lang="ru-RU" sz="2200" dirty="0"/>
              <a:t> бар </a:t>
            </a:r>
            <a:r>
              <a:rPr lang="ru-RU" sz="2200" dirty="0" err="1"/>
              <a:t>қосылған</a:t>
            </a:r>
            <a:r>
              <a:rPr lang="ru-RU" sz="2200" dirty="0"/>
              <a:t> </a:t>
            </a:r>
            <a:r>
              <a:rPr lang="ru-RU" sz="2200" dirty="0" err="1"/>
              <a:t>электрлік</a:t>
            </a:r>
            <a:r>
              <a:rPr lang="ru-RU" sz="2200" dirty="0"/>
              <a:t> </a:t>
            </a:r>
            <a:r>
              <a:rPr lang="ru-RU" sz="2200" dirty="0" err="1"/>
              <a:t>желі</a:t>
            </a:r>
            <a:r>
              <a:rPr lang="ru-RU" sz="22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959" y="185816"/>
            <a:ext cx="4052331" cy="2804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4046" y="3041583"/>
            <a:ext cx="1036072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2008: Android</a:t>
            </a:r>
          </a:p>
          <a:p>
            <a:pPr lvl="0" algn="just" defTabSz="457200">
              <a:spcBef>
                <a:spcPts val="1000"/>
              </a:spcBef>
              <a:buClr>
                <a:srgbClr val="99CB38"/>
              </a:buClr>
            </a:pP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Алғашқы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Android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-телефон, T-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Mobile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G1,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нарыққа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шығарылды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Android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операциялық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жүйесін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құруға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арналған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код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ашық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код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ретінде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шығарылды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</a:p>
          <a:p>
            <a:pPr marL="342900" indent="-342900" defTabSz="457200">
              <a:spcBef>
                <a:spcPts val="1000"/>
              </a:spcBef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2010: </a:t>
            </a:r>
            <a:r>
              <a:rPr lang="kk-KZ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Интернетке қосылған құрылғылар әлемді басқарады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defTabSz="457200" fontAlgn="base">
              <a:spcBef>
                <a:spcPts val="1000"/>
              </a:spcBef>
              <a:buClr>
                <a:srgbClr val="99CB38"/>
              </a:buClr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Интернет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желісіне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қосылған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құрылғылардың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саны 12,5 миллиард, ал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әлемдегі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халық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саны 6,8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миллиардқа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дейін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өсті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Тарихта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алғаш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рет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Интернет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желісіне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қосылған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құрылғылардың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саны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Интернетке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қосылған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адамдар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санынан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артты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7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362" y="423903"/>
            <a:ext cx="6547104" cy="26829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2015: Google’s “Android Things”</a:t>
            </a:r>
          </a:p>
          <a:p>
            <a:pPr marL="0" indent="0" algn="just">
              <a:buNone/>
            </a:pPr>
            <a:r>
              <a:rPr lang="ru-RU" sz="2000" dirty="0" err="1"/>
              <a:t>Google</a:t>
            </a:r>
            <a:r>
              <a:rPr lang="ru-RU" sz="2000" dirty="0"/>
              <a:t> </a:t>
            </a:r>
            <a:r>
              <a:rPr lang="ru-RU" sz="2000" dirty="0" err="1"/>
              <a:t>хабарлауы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заттар</a:t>
            </a:r>
            <a:r>
              <a:rPr lang="ru-RU" sz="2000" dirty="0"/>
              <a:t> интернет</a:t>
            </a:r>
            <a:r>
              <a:rPr lang="kk-KZ" sz="2000" dirty="0"/>
              <a:t>ін құруға арналған </a:t>
            </a:r>
            <a:r>
              <a:rPr lang="ru-RU" sz="2000" dirty="0" err="1"/>
              <a:t>Android</a:t>
            </a:r>
            <a:r>
              <a:rPr lang="ru-RU" sz="2000" dirty="0"/>
              <a:t> </a:t>
            </a:r>
            <a:r>
              <a:rPr lang="ru-RU" sz="2000" dirty="0" err="1"/>
              <a:t>Things</a:t>
            </a:r>
            <a:r>
              <a:rPr lang="ru-RU" sz="2000" dirty="0"/>
              <a:t> </a:t>
            </a:r>
            <a:r>
              <a:rPr lang="ru-RU" sz="2000" dirty="0" err="1"/>
              <a:t>құралы</a:t>
            </a:r>
            <a:r>
              <a:rPr lang="ru-RU" sz="2000" dirty="0"/>
              <a:t> </a:t>
            </a:r>
            <a:r>
              <a:rPr lang="ru-RU" sz="2000" dirty="0" err="1"/>
              <a:t>ашық</a:t>
            </a:r>
            <a:r>
              <a:rPr lang="ru-RU" sz="2000" dirty="0"/>
              <a:t> код </a:t>
            </a:r>
            <a:r>
              <a:rPr lang="ru-RU" sz="2000" dirty="0" err="1"/>
              <a:t>түрінде</a:t>
            </a:r>
            <a:r>
              <a:rPr lang="ru-RU" sz="2000" dirty="0"/>
              <a:t> </a:t>
            </a:r>
            <a:r>
              <a:rPr lang="ru-RU" sz="2000" dirty="0" err="1"/>
              <a:t>шығарылатын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  </a:t>
            </a:r>
            <a:r>
              <a:rPr lang="ru-RU" sz="2000" dirty="0" err="1"/>
              <a:t>Сондықтан</a:t>
            </a:r>
            <a:r>
              <a:rPr lang="ru-RU" sz="2000" dirty="0"/>
              <a:t> </a:t>
            </a:r>
            <a:r>
              <a:rPr lang="ru-RU" sz="2000" dirty="0" err="1"/>
              <a:t>Заттар</a:t>
            </a:r>
            <a:r>
              <a:rPr lang="ru-RU" sz="2000" dirty="0"/>
              <a:t> </a:t>
            </a:r>
            <a:r>
              <a:rPr lang="ru-RU" sz="2000" dirty="0" err="1"/>
              <a:t>интернетінің</a:t>
            </a:r>
            <a:r>
              <a:rPr lang="ru-RU" sz="2000" dirty="0"/>
              <a:t> </a:t>
            </a:r>
            <a:r>
              <a:rPr lang="ru-RU" sz="2000" dirty="0" err="1"/>
              <a:t>құрылғыларын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қосымшаларын</a:t>
            </a:r>
            <a:r>
              <a:rPr lang="ru-RU" sz="2000" dirty="0"/>
              <a:t> </a:t>
            </a:r>
            <a:r>
              <a:rPr lang="ru-RU" sz="2000" dirty="0" err="1"/>
              <a:t>шығаратын</a:t>
            </a:r>
            <a:r>
              <a:rPr lang="ru-RU" sz="2000" dirty="0"/>
              <a:t> </a:t>
            </a:r>
            <a:r>
              <a:rPr lang="ru-RU" sz="2000" dirty="0" err="1"/>
              <a:t>өндірушілер</a:t>
            </a:r>
            <a:r>
              <a:rPr lang="ru-RU" sz="2000" dirty="0"/>
              <a:t> осы платформа </a:t>
            </a:r>
            <a:r>
              <a:rPr lang="ru-RU" sz="2000" dirty="0" err="1"/>
              <a:t>негізінде</a:t>
            </a:r>
            <a:r>
              <a:rPr lang="ru-RU" sz="2000" dirty="0"/>
              <a:t> </a:t>
            </a:r>
            <a:r>
              <a:rPr lang="ru-RU" sz="2000" dirty="0" err="1"/>
              <a:t>өз</a:t>
            </a:r>
            <a:r>
              <a:rPr lang="ru-RU" sz="2000" dirty="0"/>
              <a:t> </a:t>
            </a:r>
            <a:r>
              <a:rPr lang="ru-RU" sz="2000" dirty="0" err="1"/>
              <a:t>құрылғыларын</a:t>
            </a:r>
            <a:r>
              <a:rPr lang="ru-RU" sz="2000" dirty="0"/>
              <a:t> </a:t>
            </a:r>
            <a:r>
              <a:rPr lang="ru-RU" sz="2000" dirty="0" err="1"/>
              <a:t>шығара</a:t>
            </a:r>
            <a:r>
              <a:rPr lang="ru-RU" sz="2000" dirty="0"/>
              <a:t> </a:t>
            </a:r>
            <a:r>
              <a:rPr lang="ru-RU" sz="2000" dirty="0" err="1"/>
              <a:t>алатын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3751" y="1341363"/>
            <a:ext cx="4325623" cy="299385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94362" y="3429000"/>
            <a:ext cx="6547104" cy="268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2018: </a:t>
            </a:r>
            <a:r>
              <a:rPr lang="ru-RU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Төртінші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өнеркәсіптік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революция</a:t>
            </a:r>
          </a:p>
          <a:p>
            <a:pPr marL="0" indent="0" algn="just" fontAlgn="base">
              <a:buNone/>
            </a:pPr>
            <a:r>
              <a:rPr lang="ru-RU" sz="2000" dirty="0" err="1"/>
              <a:t>Mobile</a:t>
            </a:r>
            <a:r>
              <a:rPr lang="ru-RU" sz="2000" dirty="0"/>
              <a:t> </a:t>
            </a:r>
            <a:r>
              <a:rPr lang="ru-RU" sz="2000" dirty="0" err="1"/>
              <a:t>World</a:t>
            </a:r>
            <a:r>
              <a:rPr lang="ru-RU" sz="2000" dirty="0"/>
              <a:t> </a:t>
            </a:r>
            <a:r>
              <a:rPr lang="ru-RU" sz="2000" dirty="0" err="1"/>
              <a:t>Congress</a:t>
            </a:r>
            <a:r>
              <a:rPr lang="ru-RU" sz="2000" dirty="0"/>
              <a:t> 2018 Барселона, </a:t>
            </a:r>
            <a:r>
              <a:rPr lang="ru-RU" sz="2000" dirty="0" err="1"/>
              <a:t>Испанияда</a:t>
            </a:r>
            <a:r>
              <a:rPr lang="ru-RU" sz="2000" dirty="0"/>
              <a:t> </a:t>
            </a:r>
            <a:r>
              <a:rPr lang="ru-RU" sz="2000" dirty="0" err="1"/>
              <a:t>өткізілетін</a:t>
            </a:r>
            <a:r>
              <a:rPr lang="ru-RU" sz="2000" dirty="0"/>
              <a:t> </a:t>
            </a:r>
            <a:r>
              <a:rPr lang="ru-RU" sz="2000" dirty="0" err="1"/>
              <a:t>мобильдік</a:t>
            </a:r>
            <a:r>
              <a:rPr lang="ru-RU" sz="2000" dirty="0"/>
              <a:t> индустрия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әлемдегі</a:t>
            </a:r>
            <a:r>
              <a:rPr lang="ru-RU" sz="2000" dirty="0"/>
              <a:t> </a:t>
            </a:r>
            <a:r>
              <a:rPr lang="ru-RU" sz="2000" dirty="0" err="1"/>
              <a:t>ең</a:t>
            </a:r>
            <a:r>
              <a:rPr lang="ru-RU" sz="2000" dirty="0"/>
              <a:t> </a:t>
            </a:r>
            <a:r>
              <a:rPr lang="ru-RU" sz="2000" dirty="0" err="1"/>
              <a:t>ірі</a:t>
            </a:r>
            <a:r>
              <a:rPr lang="ru-RU" sz="2000" dirty="0"/>
              <a:t> </a:t>
            </a:r>
            <a:r>
              <a:rPr lang="ru-RU" sz="2000" dirty="0" err="1"/>
              <a:t>көрме</a:t>
            </a:r>
            <a:r>
              <a:rPr lang="ru-RU" sz="2000" dirty="0"/>
              <a:t>. Осы </a:t>
            </a:r>
            <a:r>
              <a:rPr lang="ru-RU" sz="2000" dirty="0" err="1"/>
              <a:t>көрме</a:t>
            </a:r>
            <a:r>
              <a:rPr lang="ru-RU" sz="2000" dirty="0"/>
              <a:t> </a:t>
            </a:r>
            <a:r>
              <a:rPr lang="ru-RU" sz="2000" dirty="0" err="1"/>
              <a:t>тақырыбы</a:t>
            </a:r>
            <a:r>
              <a:rPr lang="ru-RU" sz="2000" dirty="0"/>
              <a:t> </a:t>
            </a:r>
            <a:r>
              <a:rPr lang="ru-RU" sz="2000" dirty="0" err="1"/>
              <a:t>Заттар</a:t>
            </a:r>
            <a:r>
              <a:rPr lang="ru-RU" sz="2000" dirty="0"/>
              <a:t> </a:t>
            </a:r>
            <a:r>
              <a:rPr lang="ru-RU" sz="2000" dirty="0" err="1"/>
              <a:t>интернетінің</a:t>
            </a:r>
            <a:r>
              <a:rPr lang="ru-RU" sz="2000" dirty="0"/>
              <a:t> </a:t>
            </a:r>
            <a:r>
              <a:rPr lang="ru-RU" sz="2000" dirty="0" err="1"/>
              <a:t>өсуін</a:t>
            </a:r>
            <a:r>
              <a:rPr lang="ru-RU" sz="2000" dirty="0"/>
              <a:t> </a:t>
            </a:r>
            <a:r>
              <a:rPr lang="ru-RU" sz="2000" dirty="0" err="1"/>
              <a:t>көрсететін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автоматтандырылған</a:t>
            </a:r>
            <a:r>
              <a:rPr lang="ru-RU" sz="2000" dirty="0"/>
              <a:t> </a:t>
            </a:r>
            <a:r>
              <a:rPr lang="ru-RU" sz="2000" dirty="0" err="1"/>
              <a:t>келешекке</a:t>
            </a:r>
            <a:r>
              <a:rPr lang="ru-RU" sz="2000" dirty="0"/>
              <a:t> </a:t>
            </a:r>
            <a:r>
              <a:rPr lang="ru-RU" sz="2000" dirty="0" err="1"/>
              <a:t>дайындайтын</a:t>
            </a:r>
            <a:r>
              <a:rPr lang="ru-RU" sz="2000" dirty="0"/>
              <a:t> </a:t>
            </a:r>
            <a:r>
              <a:rPr lang="ru-RU" sz="2000" dirty="0" err="1"/>
              <a:t>төртінші</a:t>
            </a:r>
            <a:r>
              <a:rPr lang="ru-RU" sz="2000" dirty="0"/>
              <a:t> </a:t>
            </a:r>
            <a:r>
              <a:rPr lang="ru-RU" sz="2000" dirty="0" err="1"/>
              <a:t>өнеркәсіптік</a:t>
            </a:r>
            <a:r>
              <a:rPr lang="ru-RU" sz="2000" dirty="0"/>
              <a:t> </a:t>
            </a:r>
            <a:r>
              <a:rPr lang="ru-RU" sz="2000" dirty="0" err="1"/>
              <a:t>революцияны</a:t>
            </a:r>
            <a:r>
              <a:rPr lang="ru-RU" sz="2000" dirty="0"/>
              <a:t> </a:t>
            </a:r>
            <a:r>
              <a:rPr lang="ru-RU" sz="2000" dirty="0" err="1"/>
              <a:t>қамтиды</a:t>
            </a:r>
            <a:r>
              <a:rPr lang="ru-RU" sz="2000" dirty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225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Сілтемелер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https://www.futureoftech.org/internet-of-things/1-what-is-iot/</a:t>
            </a:r>
            <a:r>
              <a:rPr lang="en-US" b="1" dirty="0"/>
              <a:t> </a:t>
            </a:r>
          </a:p>
          <a:p>
            <a:r>
              <a:rPr lang="en-US" b="1" dirty="0">
                <a:hlinkClick r:id="rId3"/>
              </a:rPr>
              <a:t>https://www.iotforall.com/</a:t>
            </a:r>
            <a:r>
              <a:rPr lang="en-US" b="1" dirty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383600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487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Wingdings</vt:lpstr>
      <vt:lpstr>Wingdings 3</vt:lpstr>
      <vt:lpstr>Wisp</vt:lpstr>
      <vt:lpstr>       Тақырып:  Интернет сатылым.    </vt:lpstr>
      <vt:lpstr>Оқу мақсаты:</vt:lpstr>
      <vt:lpstr>Заттар интернетінің тарихы</vt:lpstr>
      <vt:lpstr>Презентация PowerPoint</vt:lpstr>
      <vt:lpstr>Презентация PowerPoint</vt:lpstr>
      <vt:lpstr>Презентация PowerPoint</vt:lpstr>
      <vt:lpstr>Презентация PowerPoint</vt:lpstr>
      <vt:lpstr>Сілтемелер: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INTERNET OF THINGS.  Unit: 11.3А Internet of Things Grade: 11 </dc:title>
  <dc:creator>Мынбаева Майгуль</dc:creator>
  <cp:lastModifiedBy>Mahabbat Amanjolova</cp:lastModifiedBy>
  <cp:revision>87</cp:revision>
  <dcterms:created xsi:type="dcterms:W3CDTF">2020-01-14T09:51:59Z</dcterms:created>
  <dcterms:modified xsi:type="dcterms:W3CDTF">2021-12-08T08:20:05Z</dcterms:modified>
</cp:coreProperties>
</file>