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60" r:id="rId3"/>
    <p:sldId id="267" r:id="rId4"/>
    <p:sldId id="284" r:id="rId5"/>
    <p:sldId id="263" r:id="rId6"/>
    <p:sldId id="282" r:id="rId7"/>
    <p:sldId id="283" r:id="rId8"/>
    <p:sldId id="266" r:id="rId9"/>
    <p:sldId id="279" r:id="rId10"/>
    <p:sldId id="270" r:id="rId11"/>
    <p:sldId id="271" r:id="rId12"/>
    <p:sldId id="272" r:id="rId13"/>
    <p:sldId id="273" r:id="rId14"/>
    <p:sldId id="281" r:id="rId15"/>
    <p:sldId id="286" r:id="rId16"/>
    <p:sldId id="274" r:id="rId17"/>
    <p:sldId id="285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30693-5CB7-4BF6-9967-A1359689AD8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FF0640-5A10-4DA8-85FC-320BB154DAA1}">
      <dgm:prSet phldrT="[Текст]"/>
      <dgm:spPr/>
      <dgm:t>
        <a:bodyPr/>
        <a:lstStyle/>
        <a:p>
          <a:r>
            <a:rPr lang="kk-KZ" dirty="0" smtClean="0"/>
            <a:t>1-топ</a:t>
          </a:r>
          <a:endParaRPr lang="ru-RU" dirty="0"/>
        </a:p>
      </dgm:t>
    </dgm:pt>
    <dgm:pt modelId="{9B090754-4C84-40EE-9D04-4D1A1E91BBCF}" type="parTrans" cxnId="{CE90B696-C845-4BE3-8A54-8F9D49BDDE0A}">
      <dgm:prSet/>
      <dgm:spPr/>
      <dgm:t>
        <a:bodyPr/>
        <a:lstStyle/>
        <a:p>
          <a:endParaRPr lang="ru-RU"/>
        </a:p>
      </dgm:t>
    </dgm:pt>
    <dgm:pt modelId="{E9F38954-44FC-498D-B77A-EA87BD49A801}" type="sibTrans" cxnId="{CE90B696-C845-4BE3-8A54-8F9D49BDDE0A}">
      <dgm:prSet/>
      <dgm:spPr/>
      <dgm:t>
        <a:bodyPr/>
        <a:lstStyle/>
        <a:p>
          <a:endParaRPr lang="ru-RU"/>
        </a:p>
      </dgm:t>
    </dgm:pt>
    <dgm:pt modelId="{0D6ECB57-CB10-415C-9EAA-9B7378D59788}">
      <dgm:prSet phldrT="[Текст]"/>
      <dgm:spPr/>
      <dgm:t>
        <a:bodyPr/>
        <a:lstStyle/>
        <a:p>
          <a:r>
            <a:rPr lang="kk-KZ" dirty="0" smtClean="0"/>
            <a:t>Бидай мен қаңбақ туралы жұмбақ құрастыру</a:t>
          </a:r>
          <a:endParaRPr lang="ru-RU" dirty="0"/>
        </a:p>
      </dgm:t>
    </dgm:pt>
    <dgm:pt modelId="{F1BC89BA-240E-47A9-BC83-0BEC10088484}" type="parTrans" cxnId="{39BB9D5D-D87B-41C2-94CB-DD2E4D1AFD75}">
      <dgm:prSet/>
      <dgm:spPr/>
      <dgm:t>
        <a:bodyPr/>
        <a:lstStyle/>
        <a:p>
          <a:endParaRPr lang="ru-RU"/>
        </a:p>
      </dgm:t>
    </dgm:pt>
    <dgm:pt modelId="{A16D6E33-03A6-43BB-9453-188FD32DAD65}" type="sibTrans" cxnId="{39BB9D5D-D87B-41C2-94CB-DD2E4D1AFD75}">
      <dgm:prSet/>
      <dgm:spPr/>
      <dgm:t>
        <a:bodyPr/>
        <a:lstStyle/>
        <a:p>
          <a:endParaRPr lang="ru-RU"/>
        </a:p>
      </dgm:t>
    </dgm:pt>
    <dgm:pt modelId="{3D859925-110A-46E9-AF61-E20DB24D292E}">
      <dgm:prSet phldrT="[Текст]" phldr="1"/>
      <dgm:spPr/>
      <dgm:t>
        <a:bodyPr/>
        <a:lstStyle/>
        <a:p>
          <a:endParaRPr lang="ru-RU"/>
        </a:p>
      </dgm:t>
    </dgm:pt>
    <dgm:pt modelId="{06AB9494-1FDC-492D-879A-12E81A091671}" type="parTrans" cxnId="{2F5ABE6A-B6B5-4432-BE95-43B1C3A9250C}">
      <dgm:prSet/>
      <dgm:spPr/>
      <dgm:t>
        <a:bodyPr/>
        <a:lstStyle/>
        <a:p>
          <a:endParaRPr lang="ru-RU"/>
        </a:p>
      </dgm:t>
    </dgm:pt>
    <dgm:pt modelId="{B44B890A-CAE8-484E-84D9-534B533E5CE8}" type="sibTrans" cxnId="{2F5ABE6A-B6B5-4432-BE95-43B1C3A9250C}">
      <dgm:prSet/>
      <dgm:spPr/>
      <dgm:t>
        <a:bodyPr/>
        <a:lstStyle/>
        <a:p>
          <a:endParaRPr lang="ru-RU"/>
        </a:p>
      </dgm:t>
    </dgm:pt>
    <dgm:pt modelId="{B6B41009-8B60-4553-B6EB-C2A8FBD0A4BD}">
      <dgm:prSet phldrT="[Текст]"/>
      <dgm:spPr/>
      <dgm:t>
        <a:bodyPr/>
        <a:lstStyle/>
        <a:p>
          <a:r>
            <a:rPr lang="kk-KZ" dirty="0" smtClean="0"/>
            <a:t>2-топ</a:t>
          </a:r>
          <a:endParaRPr lang="ru-RU" dirty="0"/>
        </a:p>
      </dgm:t>
    </dgm:pt>
    <dgm:pt modelId="{94C8D108-DB5A-4502-A9F7-779D913188FE}" type="parTrans" cxnId="{365958A6-2616-4198-A52D-D4FBE90047C2}">
      <dgm:prSet/>
      <dgm:spPr/>
      <dgm:t>
        <a:bodyPr/>
        <a:lstStyle/>
        <a:p>
          <a:endParaRPr lang="ru-RU"/>
        </a:p>
      </dgm:t>
    </dgm:pt>
    <dgm:pt modelId="{F88E640B-B861-44EC-A9A3-B7EECC34326B}" type="sibTrans" cxnId="{365958A6-2616-4198-A52D-D4FBE90047C2}">
      <dgm:prSet/>
      <dgm:spPr/>
      <dgm:t>
        <a:bodyPr/>
        <a:lstStyle/>
        <a:p>
          <a:endParaRPr lang="ru-RU"/>
        </a:p>
      </dgm:t>
    </dgm:pt>
    <dgm:pt modelId="{882D87CE-A0E4-4815-8297-6A00874DA518}">
      <dgm:prSet phldrT="[Текст]"/>
      <dgm:spPr/>
      <dgm:t>
        <a:bodyPr/>
        <a:lstStyle/>
        <a:p>
          <a:r>
            <a:rPr lang="kk-KZ" dirty="0" smtClean="0"/>
            <a:t>Бидайдың қандай пайдасы бар?</a:t>
          </a:r>
          <a:endParaRPr lang="ru-RU" dirty="0"/>
        </a:p>
      </dgm:t>
    </dgm:pt>
    <dgm:pt modelId="{72389A69-E4B7-4484-A8B7-ED6DF28535A4}" type="parTrans" cxnId="{41A72895-BFE3-4D68-AC4D-CCD6ABB028D4}">
      <dgm:prSet/>
      <dgm:spPr/>
      <dgm:t>
        <a:bodyPr/>
        <a:lstStyle/>
        <a:p>
          <a:endParaRPr lang="ru-RU"/>
        </a:p>
      </dgm:t>
    </dgm:pt>
    <dgm:pt modelId="{C45AA59C-6FFB-49C5-A6A3-18B705A65A05}" type="sibTrans" cxnId="{41A72895-BFE3-4D68-AC4D-CCD6ABB028D4}">
      <dgm:prSet/>
      <dgm:spPr/>
      <dgm:t>
        <a:bodyPr/>
        <a:lstStyle/>
        <a:p>
          <a:endParaRPr lang="ru-RU"/>
        </a:p>
      </dgm:t>
    </dgm:pt>
    <dgm:pt modelId="{A67D2EE5-A3CF-4D3C-A192-FCE5BED45A31}">
      <dgm:prSet phldrT="[Текст]" phldr="1"/>
      <dgm:spPr/>
      <dgm:t>
        <a:bodyPr/>
        <a:lstStyle/>
        <a:p>
          <a:endParaRPr lang="ru-RU"/>
        </a:p>
      </dgm:t>
    </dgm:pt>
    <dgm:pt modelId="{4F26521C-FE05-4E75-B7D9-CFD46DC98608}" type="parTrans" cxnId="{29EA6404-6D82-411E-A8AC-87BC4BC639A3}">
      <dgm:prSet/>
      <dgm:spPr/>
      <dgm:t>
        <a:bodyPr/>
        <a:lstStyle/>
        <a:p>
          <a:endParaRPr lang="ru-RU"/>
        </a:p>
      </dgm:t>
    </dgm:pt>
    <dgm:pt modelId="{CB4BE5CF-48B6-4D22-A0B9-9E4029174977}" type="sibTrans" cxnId="{29EA6404-6D82-411E-A8AC-87BC4BC639A3}">
      <dgm:prSet/>
      <dgm:spPr/>
      <dgm:t>
        <a:bodyPr/>
        <a:lstStyle/>
        <a:p>
          <a:endParaRPr lang="ru-RU"/>
        </a:p>
      </dgm:t>
    </dgm:pt>
    <dgm:pt modelId="{6A60F1CD-31F9-4816-BD6F-5F0A91B71BB4}">
      <dgm:prSet phldrT="[Текст]"/>
      <dgm:spPr/>
      <dgm:t>
        <a:bodyPr/>
        <a:lstStyle/>
        <a:p>
          <a:r>
            <a:rPr lang="kk-KZ" dirty="0" smtClean="0"/>
            <a:t>3-топ</a:t>
          </a:r>
          <a:endParaRPr lang="ru-RU" dirty="0"/>
        </a:p>
      </dgm:t>
    </dgm:pt>
    <dgm:pt modelId="{A3A42ACF-3299-4B40-B0EB-ED1953B9D153}" type="parTrans" cxnId="{CC626498-AC6B-4C78-AF69-234D79100469}">
      <dgm:prSet/>
      <dgm:spPr/>
      <dgm:t>
        <a:bodyPr/>
        <a:lstStyle/>
        <a:p>
          <a:endParaRPr lang="ru-RU"/>
        </a:p>
      </dgm:t>
    </dgm:pt>
    <dgm:pt modelId="{597B4E26-849A-4980-BF6A-7E011C0BBA57}" type="sibTrans" cxnId="{CC626498-AC6B-4C78-AF69-234D79100469}">
      <dgm:prSet/>
      <dgm:spPr/>
      <dgm:t>
        <a:bodyPr/>
        <a:lstStyle/>
        <a:p>
          <a:endParaRPr lang="ru-RU"/>
        </a:p>
      </dgm:t>
    </dgm:pt>
    <dgm:pt modelId="{6AACE8C0-2DF2-4558-BBB1-7050D9BCCFA7}">
      <dgm:prSet phldrT="[Текст]"/>
      <dgm:spPr/>
      <dgm:t>
        <a:bodyPr/>
        <a:lstStyle/>
        <a:p>
          <a:r>
            <a:rPr lang="kk-KZ" dirty="0" smtClean="0"/>
            <a:t>Нан қалай жасалатынын айт</a:t>
          </a:r>
          <a:endParaRPr lang="ru-RU" dirty="0"/>
        </a:p>
      </dgm:t>
    </dgm:pt>
    <dgm:pt modelId="{F71C9150-891A-461B-87F1-F4AB79331AA2}" type="parTrans" cxnId="{69E811A5-2C30-4993-A11D-159A6280E8C0}">
      <dgm:prSet/>
      <dgm:spPr/>
      <dgm:t>
        <a:bodyPr/>
        <a:lstStyle/>
        <a:p>
          <a:endParaRPr lang="ru-RU"/>
        </a:p>
      </dgm:t>
    </dgm:pt>
    <dgm:pt modelId="{2ED14596-E7C5-4EEF-8D28-1BB2BDD87C0B}" type="sibTrans" cxnId="{69E811A5-2C30-4993-A11D-159A6280E8C0}">
      <dgm:prSet/>
      <dgm:spPr/>
      <dgm:t>
        <a:bodyPr/>
        <a:lstStyle/>
        <a:p>
          <a:endParaRPr lang="ru-RU"/>
        </a:p>
      </dgm:t>
    </dgm:pt>
    <dgm:pt modelId="{370587D7-BBF7-4B4A-8560-7DE75ACDB855}">
      <dgm:prSet phldrT="[Текст]" phldr="1"/>
      <dgm:spPr/>
      <dgm:t>
        <a:bodyPr/>
        <a:lstStyle/>
        <a:p>
          <a:endParaRPr lang="ru-RU" dirty="0"/>
        </a:p>
      </dgm:t>
    </dgm:pt>
    <dgm:pt modelId="{94366DEF-339A-4C45-A7A9-E1A672F44483}" type="parTrans" cxnId="{ED938990-04FB-412B-A755-79529704F507}">
      <dgm:prSet/>
      <dgm:spPr/>
      <dgm:t>
        <a:bodyPr/>
        <a:lstStyle/>
        <a:p>
          <a:endParaRPr lang="ru-RU"/>
        </a:p>
      </dgm:t>
    </dgm:pt>
    <dgm:pt modelId="{4A8E050E-9C16-4968-8CFB-38AFC49A90D2}" type="sibTrans" cxnId="{ED938990-04FB-412B-A755-79529704F507}">
      <dgm:prSet/>
      <dgm:spPr/>
      <dgm:t>
        <a:bodyPr/>
        <a:lstStyle/>
        <a:p>
          <a:endParaRPr lang="ru-RU"/>
        </a:p>
      </dgm:t>
    </dgm:pt>
    <dgm:pt modelId="{613EED7E-EBC7-45F7-B319-CFFB3804B039}">
      <dgm:prSet/>
      <dgm:spPr/>
      <dgm:t>
        <a:bodyPr/>
        <a:lstStyle/>
        <a:p>
          <a:r>
            <a:rPr lang="kk-KZ" dirty="0" smtClean="0"/>
            <a:t>4-топ</a:t>
          </a:r>
          <a:endParaRPr lang="ru-RU" dirty="0"/>
        </a:p>
      </dgm:t>
    </dgm:pt>
    <dgm:pt modelId="{8FA2E43F-FCEF-43A1-84DA-4D00204E0BCB}" type="parTrans" cxnId="{3C7EB4B5-273D-4D7E-9577-ED93917585FA}">
      <dgm:prSet/>
      <dgm:spPr/>
      <dgm:t>
        <a:bodyPr/>
        <a:lstStyle/>
        <a:p>
          <a:endParaRPr lang="ru-RU"/>
        </a:p>
      </dgm:t>
    </dgm:pt>
    <dgm:pt modelId="{C5956FC4-6D5F-453C-9160-D67397AC280C}" type="sibTrans" cxnId="{3C7EB4B5-273D-4D7E-9577-ED93917585FA}">
      <dgm:prSet/>
      <dgm:spPr/>
      <dgm:t>
        <a:bodyPr/>
        <a:lstStyle/>
        <a:p>
          <a:endParaRPr lang="ru-RU"/>
        </a:p>
      </dgm:t>
    </dgm:pt>
    <dgm:pt modelId="{F8140102-D688-4713-B2C5-643807A09BF2}">
      <dgm:prSet/>
      <dgm:spPr/>
      <dgm:t>
        <a:bodyPr/>
        <a:lstStyle/>
        <a:p>
          <a:r>
            <a:rPr lang="kk-KZ" dirty="0" smtClean="0"/>
            <a:t>Нанға байланысты тыйым сөздер</a:t>
          </a:r>
          <a:endParaRPr lang="ru-RU" dirty="0"/>
        </a:p>
      </dgm:t>
    </dgm:pt>
    <dgm:pt modelId="{395310D0-BA6B-4B26-978F-79B9A4FE3651}" type="parTrans" cxnId="{C4D6D2B7-C450-4762-A9D0-4AF8A51A5E6D}">
      <dgm:prSet/>
      <dgm:spPr/>
      <dgm:t>
        <a:bodyPr/>
        <a:lstStyle/>
        <a:p>
          <a:endParaRPr lang="ru-RU"/>
        </a:p>
      </dgm:t>
    </dgm:pt>
    <dgm:pt modelId="{F3351AF4-0A46-4FE1-9E13-A014B21AE6BD}" type="sibTrans" cxnId="{C4D6D2B7-C450-4762-A9D0-4AF8A51A5E6D}">
      <dgm:prSet/>
      <dgm:spPr/>
      <dgm:t>
        <a:bodyPr/>
        <a:lstStyle/>
        <a:p>
          <a:endParaRPr lang="ru-RU"/>
        </a:p>
      </dgm:t>
    </dgm:pt>
    <dgm:pt modelId="{54144E72-42AB-4FB5-8F66-2B27AF06D1BB}" type="pres">
      <dgm:prSet presAssocID="{98530693-5CB7-4BF6-9967-A1359689AD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32394-50F0-4182-98F2-6D6640C2E3F2}" type="pres">
      <dgm:prSet presAssocID="{57FF0640-5A10-4DA8-85FC-320BB154DAA1}" presName="composite" presStyleCnt="0"/>
      <dgm:spPr/>
    </dgm:pt>
    <dgm:pt modelId="{A1E53D2F-2C63-4931-A725-4610956B428D}" type="pres">
      <dgm:prSet presAssocID="{57FF0640-5A10-4DA8-85FC-320BB154DAA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B30AA-8259-4300-89E9-7177F61F2A54}" type="pres">
      <dgm:prSet presAssocID="{57FF0640-5A10-4DA8-85FC-320BB154DAA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53E42-0A37-4999-9AD1-12B1A958C7AE}" type="pres">
      <dgm:prSet presAssocID="{E9F38954-44FC-498D-B77A-EA87BD49A801}" presName="sp" presStyleCnt="0"/>
      <dgm:spPr/>
    </dgm:pt>
    <dgm:pt modelId="{E0E4C694-1A6C-49A2-97BE-BE2F58FC5962}" type="pres">
      <dgm:prSet presAssocID="{B6B41009-8B60-4553-B6EB-C2A8FBD0A4BD}" presName="composite" presStyleCnt="0"/>
      <dgm:spPr/>
    </dgm:pt>
    <dgm:pt modelId="{43B7A8EB-C5CC-4D51-A5D3-AF63FA7A69FF}" type="pres">
      <dgm:prSet presAssocID="{B6B41009-8B60-4553-B6EB-C2A8FBD0A4B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559DE-205B-4E38-9413-291030C61178}" type="pres">
      <dgm:prSet presAssocID="{B6B41009-8B60-4553-B6EB-C2A8FBD0A4B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01065-1283-4B8B-8F67-A3707AD73323}" type="pres">
      <dgm:prSet presAssocID="{F88E640B-B861-44EC-A9A3-B7EECC34326B}" presName="sp" presStyleCnt="0"/>
      <dgm:spPr/>
    </dgm:pt>
    <dgm:pt modelId="{6B403397-E656-441B-9201-5DA11EBDBEA1}" type="pres">
      <dgm:prSet presAssocID="{6A60F1CD-31F9-4816-BD6F-5F0A91B71BB4}" presName="composite" presStyleCnt="0"/>
      <dgm:spPr/>
    </dgm:pt>
    <dgm:pt modelId="{7E84DCBD-4238-4A1C-8932-F6165FCEA181}" type="pres">
      <dgm:prSet presAssocID="{6A60F1CD-31F9-4816-BD6F-5F0A91B71BB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E2C3E-EDDC-4429-80C5-40439DF5CE58}" type="pres">
      <dgm:prSet presAssocID="{6A60F1CD-31F9-4816-BD6F-5F0A91B71BB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02BA7-4E88-49F3-B350-B9BB780FB72B}" type="pres">
      <dgm:prSet presAssocID="{597B4E26-849A-4980-BF6A-7E011C0BBA57}" presName="sp" presStyleCnt="0"/>
      <dgm:spPr/>
    </dgm:pt>
    <dgm:pt modelId="{572433CB-F3F4-462E-9BF2-D5C97EA3330E}" type="pres">
      <dgm:prSet presAssocID="{613EED7E-EBC7-45F7-B319-CFFB3804B039}" presName="composite" presStyleCnt="0"/>
      <dgm:spPr/>
    </dgm:pt>
    <dgm:pt modelId="{FFEB9C61-D22B-4444-8D43-A095C3F9669C}" type="pres">
      <dgm:prSet presAssocID="{613EED7E-EBC7-45F7-B319-CFFB3804B03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F93CE-7C3B-4D2F-84B9-C08B6794A2CD}" type="pres">
      <dgm:prSet presAssocID="{613EED7E-EBC7-45F7-B319-CFFB3804B03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E811A5-2C30-4993-A11D-159A6280E8C0}" srcId="{6A60F1CD-31F9-4816-BD6F-5F0A91B71BB4}" destId="{6AACE8C0-2DF2-4558-BBB1-7050D9BCCFA7}" srcOrd="0" destOrd="0" parTransId="{F71C9150-891A-461B-87F1-F4AB79331AA2}" sibTransId="{2ED14596-E7C5-4EEF-8D28-1BB2BDD87C0B}"/>
    <dgm:cxn modelId="{3C7EB4B5-273D-4D7E-9577-ED93917585FA}" srcId="{98530693-5CB7-4BF6-9967-A1359689AD81}" destId="{613EED7E-EBC7-45F7-B319-CFFB3804B039}" srcOrd="3" destOrd="0" parTransId="{8FA2E43F-FCEF-43A1-84DA-4D00204E0BCB}" sibTransId="{C5956FC4-6D5F-453C-9160-D67397AC280C}"/>
    <dgm:cxn modelId="{41A72895-BFE3-4D68-AC4D-CCD6ABB028D4}" srcId="{B6B41009-8B60-4553-B6EB-C2A8FBD0A4BD}" destId="{882D87CE-A0E4-4815-8297-6A00874DA518}" srcOrd="0" destOrd="0" parTransId="{72389A69-E4B7-4484-A8B7-ED6DF28535A4}" sibTransId="{C45AA59C-6FFB-49C5-A6A3-18B705A65A05}"/>
    <dgm:cxn modelId="{EDD34A77-C75E-4FF1-922B-40121AF0A5D4}" type="presOf" srcId="{0D6ECB57-CB10-415C-9EAA-9B7378D59788}" destId="{466B30AA-8259-4300-89E9-7177F61F2A54}" srcOrd="0" destOrd="0" presId="urn:microsoft.com/office/officeart/2005/8/layout/chevron2"/>
    <dgm:cxn modelId="{C4D6D2B7-C450-4762-A9D0-4AF8A51A5E6D}" srcId="{613EED7E-EBC7-45F7-B319-CFFB3804B039}" destId="{F8140102-D688-4713-B2C5-643807A09BF2}" srcOrd="0" destOrd="0" parTransId="{395310D0-BA6B-4B26-978F-79B9A4FE3651}" sibTransId="{F3351AF4-0A46-4FE1-9E13-A014B21AE6BD}"/>
    <dgm:cxn modelId="{391CE63D-A425-4BEC-A341-51A4C98BA042}" type="presOf" srcId="{6A60F1CD-31F9-4816-BD6F-5F0A91B71BB4}" destId="{7E84DCBD-4238-4A1C-8932-F6165FCEA181}" srcOrd="0" destOrd="0" presId="urn:microsoft.com/office/officeart/2005/8/layout/chevron2"/>
    <dgm:cxn modelId="{29EA6404-6D82-411E-A8AC-87BC4BC639A3}" srcId="{B6B41009-8B60-4553-B6EB-C2A8FBD0A4BD}" destId="{A67D2EE5-A3CF-4D3C-A192-FCE5BED45A31}" srcOrd="1" destOrd="0" parTransId="{4F26521C-FE05-4E75-B7D9-CFD46DC98608}" sibTransId="{CB4BE5CF-48B6-4D22-A0B9-9E4029174977}"/>
    <dgm:cxn modelId="{EF0A5DF2-8732-44F0-9D91-AC406F8704E7}" type="presOf" srcId="{613EED7E-EBC7-45F7-B319-CFFB3804B039}" destId="{FFEB9C61-D22B-4444-8D43-A095C3F9669C}" srcOrd="0" destOrd="0" presId="urn:microsoft.com/office/officeart/2005/8/layout/chevron2"/>
    <dgm:cxn modelId="{44862AEB-9548-415C-97DB-62C00B9EF6A9}" type="presOf" srcId="{6AACE8C0-2DF2-4558-BBB1-7050D9BCCFA7}" destId="{20DE2C3E-EDDC-4429-80C5-40439DF5CE58}" srcOrd="0" destOrd="0" presId="urn:microsoft.com/office/officeart/2005/8/layout/chevron2"/>
    <dgm:cxn modelId="{79A76BEA-E1B2-4B2E-A690-0978CA1CB857}" type="presOf" srcId="{57FF0640-5A10-4DA8-85FC-320BB154DAA1}" destId="{A1E53D2F-2C63-4931-A725-4610956B428D}" srcOrd="0" destOrd="0" presId="urn:microsoft.com/office/officeart/2005/8/layout/chevron2"/>
    <dgm:cxn modelId="{DE63C6FB-F8E7-461F-B71D-45EAC18C685D}" type="presOf" srcId="{B6B41009-8B60-4553-B6EB-C2A8FBD0A4BD}" destId="{43B7A8EB-C5CC-4D51-A5D3-AF63FA7A69FF}" srcOrd="0" destOrd="0" presId="urn:microsoft.com/office/officeart/2005/8/layout/chevron2"/>
    <dgm:cxn modelId="{EC36981E-CAE6-47FF-8B25-F9B4FF28205B}" type="presOf" srcId="{882D87CE-A0E4-4815-8297-6A00874DA518}" destId="{9A5559DE-205B-4E38-9413-291030C61178}" srcOrd="0" destOrd="0" presId="urn:microsoft.com/office/officeart/2005/8/layout/chevron2"/>
    <dgm:cxn modelId="{AA75F55A-D716-40F8-9CDF-3DFDDE08A60F}" type="presOf" srcId="{A67D2EE5-A3CF-4D3C-A192-FCE5BED45A31}" destId="{9A5559DE-205B-4E38-9413-291030C61178}" srcOrd="0" destOrd="1" presId="urn:microsoft.com/office/officeart/2005/8/layout/chevron2"/>
    <dgm:cxn modelId="{365958A6-2616-4198-A52D-D4FBE90047C2}" srcId="{98530693-5CB7-4BF6-9967-A1359689AD81}" destId="{B6B41009-8B60-4553-B6EB-C2A8FBD0A4BD}" srcOrd="1" destOrd="0" parTransId="{94C8D108-DB5A-4502-A9F7-779D913188FE}" sibTransId="{F88E640B-B861-44EC-A9A3-B7EECC34326B}"/>
    <dgm:cxn modelId="{CE90B696-C845-4BE3-8A54-8F9D49BDDE0A}" srcId="{98530693-5CB7-4BF6-9967-A1359689AD81}" destId="{57FF0640-5A10-4DA8-85FC-320BB154DAA1}" srcOrd="0" destOrd="0" parTransId="{9B090754-4C84-40EE-9D04-4D1A1E91BBCF}" sibTransId="{E9F38954-44FC-498D-B77A-EA87BD49A801}"/>
    <dgm:cxn modelId="{8FCF099C-4403-485D-A1B8-BC14D9DA190A}" type="presOf" srcId="{3D859925-110A-46E9-AF61-E20DB24D292E}" destId="{466B30AA-8259-4300-89E9-7177F61F2A54}" srcOrd="0" destOrd="1" presId="urn:microsoft.com/office/officeart/2005/8/layout/chevron2"/>
    <dgm:cxn modelId="{CC626498-AC6B-4C78-AF69-234D79100469}" srcId="{98530693-5CB7-4BF6-9967-A1359689AD81}" destId="{6A60F1CD-31F9-4816-BD6F-5F0A91B71BB4}" srcOrd="2" destOrd="0" parTransId="{A3A42ACF-3299-4B40-B0EB-ED1953B9D153}" sibTransId="{597B4E26-849A-4980-BF6A-7E011C0BBA57}"/>
    <dgm:cxn modelId="{2F5ABE6A-B6B5-4432-BE95-43B1C3A9250C}" srcId="{57FF0640-5A10-4DA8-85FC-320BB154DAA1}" destId="{3D859925-110A-46E9-AF61-E20DB24D292E}" srcOrd="1" destOrd="0" parTransId="{06AB9494-1FDC-492D-879A-12E81A091671}" sibTransId="{B44B890A-CAE8-484E-84D9-534B533E5CE8}"/>
    <dgm:cxn modelId="{50345502-905D-4630-8DCB-3CFF438E5D4C}" type="presOf" srcId="{F8140102-D688-4713-B2C5-643807A09BF2}" destId="{2F3F93CE-7C3B-4D2F-84B9-C08B6794A2CD}" srcOrd="0" destOrd="0" presId="urn:microsoft.com/office/officeart/2005/8/layout/chevron2"/>
    <dgm:cxn modelId="{413901AD-6C04-4146-895B-993482ED8B0B}" type="presOf" srcId="{370587D7-BBF7-4B4A-8560-7DE75ACDB855}" destId="{20DE2C3E-EDDC-4429-80C5-40439DF5CE58}" srcOrd="0" destOrd="1" presId="urn:microsoft.com/office/officeart/2005/8/layout/chevron2"/>
    <dgm:cxn modelId="{39BB9D5D-D87B-41C2-94CB-DD2E4D1AFD75}" srcId="{57FF0640-5A10-4DA8-85FC-320BB154DAA1}" destId="{0D6ECB57-CB10-415C-9EAA-9B7378D59788}" srcOrd="0" destOrd="0" parTransId="{F1BC89BA-240E-47A9-BC83-0BEC10088484}" sibTransId="{A16D6E33-03A6-43BB-9453-188FD32DAD65}"/>
    <dgm:cxn modelId="{0FABEA78-56F1-4DB0-B876-7FE6E0BE9DF6}" type="presOf" srcId="{98530693-5CB7-4BF6-9967-A1359689AD81}" destId="{54144E72-42AB-4FB5-8F66-2B27AF06D1BB}" srcOrd="0" destOrd="0" presId="urn:microsoft.com/office/officeart/2005/8/layout/chevron2"/>
    <dgm:cxn modelId="{ED938990-04FB-412B-A755-79529704F507}" srcId="{6A60F1CD-31F9-4816-BD6F-5F0A91B71BB4}" destId="{370587D7-BBF7-4B4A-8560-7DE75ACDB855}" srcOrd="1" destOrd="0" parTransId="{94366DEF-339A-4C45-A7A9-E1A672F44483}" sibTransId="{4A8E050E-9C16-4968-8CFB-38AFC49A90D2}"/>
    <dgm:cxn modelId="{4C7A605C-7F52-4C21-8DE1-644B3A99F785}" type="presParOf" srcId="{54144E72-42AB-4FB5-8F66-2B27AF06D1BB}" destId="{64032394-50F0-4182-98F2-6D6640C2E3F2}" srcOrd="0" destOrd="0" presId="urn:microsoft.com/office/officeart/2005/8/layout/chevron2"/>
    <dgm:cxn modelId="{54C8B8F1-5276-47F7-B77B-488A16705158}" type="presParOf" srcId="{64032394-50F0-4182-98F2-6D6640C2E3F2}" destId="{A1E53D2F-2C63-4931-A725-4610956B428D}" srcOrd="0" destOrd="0" presId="urn:microsoft.com/office/officeart/2005/8/layout/chevron2"/>
    <dgm:cxn modelId="{B870FF22-6D3D-42A6-B76F-C71558CFA3E8}" type="presParOf" srcId="{64032394-50F0-4182-98F2-6D6640C2E3F2}" destId="{466B30AA-8259-4300-89E9-7177F61F2A54}" srcOrd="1" destOrd="0" presId="urn:microsoft.com/office/officeart/2005/8/layout/chevron2"/>
    <dgm:cxn modelId="{71A10561-EC07-4700-8E0E-72EBE8EE9259}" type="presParOf" srcId="{54144E72-42AB-4FB5-8F66-2B27AF06D1BB}" destId="{66953E42-0A37-4999-9AD1-12B1A958C7AE}" srcOrd="1" destOrd="0" presId="urn:microsoft.com/office/officeart/2005/8/layout/chevron2"/>
    <dgm:cxn modelId="{1D05071E-A551-4963-AC3C-3C92867636C6}" type="presParOf" srcId="{54144E72-42AB-4FB5-8F66-2B27AF06D1BB}" destId="{E0E4C694-1A6C-49A2-97BE-BE2F58FC5962}" srcOrd="2" destOrd="0" presId="urn:microsoft.com/office/officeart/2005/8/layout/chevron2"/>
    <dgm:cxn modelId="{2E46603D-9EAA-49CA-83E1-479ECE75DFB7}" type="presParOf" srcId="{E0E4C694-1A6C-49A2-97BE-BE2F58FC5962}" destId="{43B7A8EB-C5CC-4D51-A5D3-AF63FA7A69FF}" srcOrd="0" destOrd="0" presId="urn:microsoft.com/office/officeart/2005/8/layout/chevron2"/>
    <dgm:cxn modelId="{506934B9-5F23-4B82-87BB-A9671CA473B6}" type="presParOf" srcId="{E0E4C694-1A6C-49A2-97BE-BE2F58FC5962}" destId="{9A5559DE-205B-4E38-9413-291030C61178}" srcOrd="1" destOrd="0" presId="urn:microsoft.com/office/officeart/2005/8/layout/chevron2"/>
    <dgm:cxn modelId="{BB999E97-58C2-4B17-BC25-153DD46AB90B}" type="presParOf" srcId="{54144E72-42AB-4FB5-8F66-2B27AF06D1BB}" destId="{6F901065-1283-4B8B-8F67-A3707AD73323}" srcOrd="3" destOrd="0" presId="urn:microsoft.com/office/officeart/2005/8/layout/chevron2"/>
    <dgm:cxn modelId="{7D409A8E-35F8-49FA-A85F-916CC502AD40}" type="presParOf" srcId="{54144E72-42AB-4FB5-8F66-2B27AF06D1BB}" destId="{6B403397-E656-441B-9201-5DA11EBDBEA1}" srcOrd="4" destOrd="0" presId="urn:microsoft.com/office/officeart/2005/8/layout/chevron2"/>
    <dgm:cxn modelId="{0C1492E0-A39A-41C3-A94D-9A06C368691B}" type="presParOf" srcId="{6B403397-E656-441B-9201-5DA11EBDBEA1}" destId="{7E84DCBD-4238-4A1C-8932-F6165FCEA181}" srcOrd="0" destOrd="0" presId="urn:microsoft.com/office/officeart/2005/8/layout/chevron2"/>
    <dgm:cxn modelId="{01753C5F-F9AD-4F7A-A068-D4D0E809B912}" type="presParOf" srcId="{6B403397-E656-441B-9201-5DA11EBDBEA1}" destId="{20DE2C3E-EDDC-4429-80C5-40439DF5CE58}" srcOrd="1" destOrd="0" presId="urn:microsoft.com/office/officeart/2005/8/layout/chevron2"/>
    <dgm:cxn modelId="{CFF03AEB-2291-4BC7-AB72-B51410688999}" type="presParOf" srcId="{54144E72-42AB-4FB5-8F66-2B27AF06D1BB}" destId="{6EA02BA7-4E88-49F3-B350-B9BB780FB72B}" srcOrd="5" destOrd="0" presId="urn:microsoft.com/office/officeart/2005/8/layout/chevron2"/>
    <dgm:cxn modelId="{A64F1364-0303-48A6-87E7-A9EA343C29F5}" type="presParOf" srcId="{54144E72-42AB-4FB5-8F66-2B27AF06D1BB}" destId="{572433CB-F3F4-462E-9BF2-D5C97EA3330E}" srcOrd="6" destOrd="0" presId="urn:microsoft.com/office/officeart/2005/8/layout/chevron2"/>
    <dgm:cxn modelId="{241C156D-264B-4067-840E-6BD0EA879E94}" type="presParOf" srcId="{572433CB-F3F4-462E-9BF2-D5C97EA3330E}" destId="{FFEB9C61-D22B-4444-8D43-A095C3F9669C}" srcOrd="0" destOrd="0" presId="urn:microsoft.com/office/officeart/2005/8/layout/chevron2"/>
    <dgm:cxn modelId="{540A40DC-C008-4777-A2BE-74D567B1A290}" type="presParOf" srcId="{572433CB-F3F4-462E-9BF2-D5C97EA3330E}" destId="{2F3F93CE-7C3B-4D2F-84B9-C08B6794A2CD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A48F9-06DA-4B0B-9071-AB4009B937D2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31A0-8A03-4574-BAA4-C1898E920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C31A0-8A03-4574-BAA4-C1898E9206A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E96A-1A45-4282-BA53-F36DEDAD284B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A069-E002-4193-AD8C-F599BDFCA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006_&#1059;&#1083;&#1099;&#1073;&#1082;&#1072;%20(&#1042;.%20&#1064;&#1072;&#1080;&#1085;&#1089;&#1082;&#1080;&#1081;%20-%20&#1052;.%20&#1055;&#1083;&#1103;&#1094;&#1082;&#1086;&#1074;&#1089;&#1082;&#1080;&#1081;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7;&#1088;&#1075;&#1110;&#1090;&#1091;%20&#1089;&#1241;&#1090;&#1110;%20&#1050;&#1257;&#1187;&#1110;&#1083;&#1076;&#1110;%20&#1082;&#1199;&#1085;.web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081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80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9" descr="кун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22025">
            <a:off x="273050" y="423863"/>
            <a:ext cx="449738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5000625" y="285750"/>
            <a:ext cx="3500438" cy="2857500"/>
          </a:xfrm>
          <a:prstGeom prst="cloudCallout">
            <a:avLst>
              <a:gd name="adj1" fmla="val -96955"/>
              <a:gd name="adj2" fmla="val 5512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Мейірімді жүрекпен,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Ақпейілді тілекпен,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Амандасып алайық,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 жадырап қалайық!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006_Улыбка (В. Шаинский - М. Пляцковски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fairyl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27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информатика\қосымша материалдар\портфолио\фон\fon-dlya-prezentacii-bloknot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user\Desktop\Новая папка\FgfwzW4DE8_kTJzO-0WZl4-wrqWYusuAHh1puRSdNHmH_QKh5Q--_500x5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-285750"/>
            <a:ext cx="13573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857224" y="1142984"/>
            <a:ext cx="7429584" cy="4500594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4800" b="1" i="1" dirty="0" smtClean="0">
              <a:solidFill>
                <a:srgbClr val="A927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1-топ</a:t>
            </a:r>
            <a:r>
              <a:rPr lang="kk-KZ" sz="4800" b="1" i="1" dirty="0" smtClean="0">
                <a:solidFill>
                  <a:srgbClr val="A9276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4800" b="1" i="1" dirty="0" smtClean="0">
              <a:solidFill>
                <a:srgbClr val="A927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“Уф ” десе ұшасың,</a:t>
            </a:r>
          </a:p>
          <a:p>
            <a:r>
              <a:rPr lang="kk-KZ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“Суф” десе, қонасың.</a:t>
            </a:r>
          </a:p>
          <a:p>
            <a:endParaRPr lang="ru-RU" sz="4800" b="1" i="1" dirty="0">
              <a:solidFill>
                <a:srgbClr val="A927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информатика\қосымша материалдар\портфолио\фон\fon-dlya-prezentacii-bloknot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user\Desktop\Новая папка\FgfwzW4DE8_kTJzO-0WZl4-wrqWYusuAHh1puRSdNHmH_QKh5Q--_500x5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-285750"/>
            <a:ext cx="13573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1000100" y="1142984"/>
            <a:ext cx="7429584" cy="4500594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2-топ</a:t>
            </a:r>
          </a:p>
          <a:p>
            <a:endParaRPr lang="kk-KZ" sz="4400" b="1" i="1" dirty="0" smtClean="0">
              <a:solidFill>
                <a:srgbClr val="A927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Ұшарыңды жел біліп,</a:t>
            </a: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Қонарыңды сай біліп, </a:t>
            </a: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Сайран салып жүргенің.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информатика\қосымша материалдар\портфолио\фон\fon-dlya-prezentacii-bloknot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user\Desktop\Новая папка\FgfwzW4DE8_kTJzO-0WZl4-wrqWYusuAHh1puRSdNHmH_QKh5Q--_500x500x1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7" y="-428652"/>
            <a:ext cx="13573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571472" y="928670"/>
            <a:ext cx="7858180" cy="4857784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3-топ</a:t>
            </a:r>
            <a:endParaRPr lang="kk-KZ" sz="4400" b="1" i="1" dirty="0" smtClean="0">
              <a:solidFill>
                <a:srgbClr val="A927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Көктемде шығып,</a:t>
            </a: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Күз болса бұғып.</a:t>
            </a: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Жиғанымыз  дән,</a:t>
            </a: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Айналамыз толған ән.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информатика\қосымша материалдар\портфолио\фон\fon-dlya-prezentacii-bloknot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01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user\Desktop\Новая папка\FgfwzW4DE8_kTJzO-0WZl4-wrqWYusuAHh1puRSdNHmH_QKh5Q--_500x5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7" y="-357214"/>
            <a:ext cx="13573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428596" y="1000108"/>
            <a:ext cx="7715304" cy="478634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4-топ</a:t>
            </a:r>
          </a:p>
          <a:p>
            <a:endParaRPr lang="kk-KZ" sz="4400" b="1" i="1" dirty="0" smtClean="0">
              <a:solidFill>
                <a:srgbClr val="A927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Абырой да, даңқ та,</a:t>
            </a: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Ерлік те, жеңіс те-</a:t>
            </a:r>
          </a:p>
          <a:p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Барлығы осы егісте.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071678"/>
            <a:ext cx="7148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9600" b="1" i="1" dirty="0" smtClean="0">
                <a:solidFill>
                  <a:srgbClr val="002060"/>
                </a:solidFill>
                <a:hlinkClick r:id="rId3" action="ppaction://hlinkfile"/>
              </a:rPr>
              <a:t>Сергіту сәті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0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1" descr="пгшлпгш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2" name="Picture 2" descr="C:\Users\user\Desktop\рабочая папка\смайлики\1512224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714752"/>
            <a:ext cx="18764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071678"/>
            <a:ext cx="7487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6600" b="1" i="1" dirty="0" smtClean="0">
                <a:solidFill>
                  <a:srgbClr val="002060"/>
                </a:solidFill>
              </a:rPr>
              <a:t>Дәптермен жұмыс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0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1" descr="пгшлпгш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6" descr="3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0033">
            <a:off x="3594681" y="3119315"/>
            <a:ext cx="2509182" cy="260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информатика\қосымша материалдар\портфолио\фон\fon-dlya-prezentacii-bloknot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642910" y="1357298"/>
          <a:ext cx="764386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21429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C00000"/>
                </a:solidFill>
              </a:rPr>
              <a:t>Қорытынды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928670"/>
            <a:ext cx="365920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 smtClean="0">
                <a:latin typeface="Times New Roman"/>
                <a:ea typeface="Calibri"/>
                <a:cs typeface="Times New Roman"/>
              </a:rPr>
              <a:t>Бағалау.               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Өзін-өзі бағалау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928802"/>
            <a:ext cx="1873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Times New Roman"/>
                <a:ea typeface="Calibri"/>
                <a:cs typeface="Times New Roman"/>
              </a:rPr>
              <a:t>Рефлексия.</a:t>
            </a:r>
          </a:p>
          <a:p>
            <a:endParaRPr lang="kk-KZ" b="1" dirty="0" smtClean="0">
              <a:latin typeface="Times New Roman"/>
              <a:ea typeface="Calibri"/>
              <a:cs typeface="Times New Roman"/>
            </a:endParaRPr>
          </a:p>
          <a:p>
            <a:r>
              <a:rPr lang="kk-KZ" b="1" dirty="0" smtClean="0">
                <a:latin typeface="Times New Roman"/>
                <a:cs typeface="Times New Roman"/>
              </a:rPr>
              <a:t>(Кері байланыс)</a:t>
            </a:r>
            <a:endParaRPr lang="ru-RU" dirty="0"/>
          </a:p>
        </p:txBody>
      </p:sp>
      <p:pic>
        <p:nvPicPr>
          <p:cNvPr id="24577" name="Picture 1" descr="C:\Users\user\Desktop\информатика\картинки\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643050"/>
            <a:ext cx="1790700" cy="20764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4500570"/>
            <a:ext cx="513877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latin typeface="Times New Roman"/>
                <a:ea typeface="Calibri"/>
                <a:cs typeface="Times New Roman"/>
              </a:rPr>
              <a:t>Үй  тапсырмасы:    </a:t>
            </a:r>
            <a:r>
              <a:rPr lang="kk-KZ" sz="2800" dirty="0" smtClean="0">
                <a:latin typeface="Times New Roman"/>
                <a:ea typeface="Calibri"/>
                <a:cs typeface="Times New Roman"/>
              </a:rPr>
              <a:t>М</a:t>
            </a:r>
            <a:r>
              <a:rPr lang="kk-KZ" sz="2800" dirty="0" smtClean="0"/>
              <a:t>азмұндау</a:t>
            </a:r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5" y="0"/>
            <a:ext cx="7127875" cy="6669088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180528" y="3645024"/>
            <a:ext cx="6372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3500" b="1" i="1" dirty="0" smtClean="0">
                <a:solidFill>
                  <a:srgbClr val="FF0000"/>
                </a:solidFill>
              </a:rPr>
              <a:t>Назарларыңызға </a:t>
            </a:r>
            <a:endParaRPr lang="kk-KZ" sz="3500" b="1" i="1" dirty="0">
              <a:solidFill>
                <a:srgbClr val="FF0000"/>
              </a:solidFill>
            </a:endParaRPr>
          </a:p>
          <a:p>
            <a:pPr algn="ctr"/>
            <a:r>
              <a:rPr lang="kk-KZ" sz="3500" b="1" i="1" dirty="0">
                <a:solidFill>
                  <a:srgbClr val="FF0000"/>
                </a:solidFill>
              </a:rPr>
              <a:t>рахмет!</a:t>
            </a:r>
            <a:endParaRPr lang="ru-RU" sz="3500" b="1" i="1" dirty="0">
              <a:solidFill>
                <a:srgbClr val="FF0000"/>
              </a:solidFill>
            </a:endParaRPr>
          </a:p>
        </p:txBody>
      </p:sp>
      <p:pic>
        <p:nvPicPr>
          <p:cNvPr id="57348" name="Picture 28" descr="00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724400"/>
            <a:ext cx="1368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7" descr="00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5825" y="549275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661025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28" descr="00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229225"/>
            <a:ext cx="1368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5668963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275" y="5661025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28" descr="00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5300663"/>
            <a:ext cx="1368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7" descr="00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40650" y="5013325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7" descr="00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538" y="549275"/>
            <a:ext cx="1233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ove10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60648"/>
            <a:ext cx="1224136" cy="14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31" descr="пгшлпгш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857232"/>
            <a:ext cx="447808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1-топ: 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“Бидай”</a:t>
            </a: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2-топ: 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“Күріш” </a:t>
            </a:r>
          </a:p>
          <a:p>
            <a:endParaRPr lang="kk-KZ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3-топ: 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“Жүгері” </a:t>
            </a:r>
          </a:p>
          <a:p>
            <a:endParaRPr lang="kk-KZ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4-топ: 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“Бұршақ”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Картинки по запросу қаңбақ су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қаңбақ су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Картинки по запросу жүгері су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Картинки по запросу жүгері су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Картинки по запросу жүгері су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2" name="AutoShape 18" descr="Картинки по запросу жүгері су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6" name="Picture 22" descr="Картинки по запросу Бұршақ су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36331"/>
            <a:ext cx="2428892" cy="1821669"/>
          </a:xfrm>
          <a:prstGeom prst="rect">
            <a:avLst/>
          </a:prstGeom>
          <a:noFill/>
        </p:spPr>
      </p:pic>
      <p:pic>
        <p:nvPicPr>
          <p:cNvPr id="16408" name="Picture 24" descr="Картинки по запросу жүгері сур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2590800" cy="1762126"/>
          </a:xfrm>
          <a:prstGeom prst="rect">
            <a:avLst/>
          </a:prstGeom>
          <a:noFill/>
        </p:spPr>
      </p:pic>
      <p:pic>
        <p:nvPicPr>
          <p:cNvPr id="16410" name="Picture 26" descr="Картинки по запросу рис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7364"/>
            <a:ext cx="2486025" cy="1643074"/>
          </a:xfrm>
          <a:prstGeom prst="rect">
            <a:avLst/>
          </a:prstGeom>
          <a:noFill/>
        </p:spPr>
      </p:pic>
      <p:pic>
        <p:nvPicPr>
          <p:cNvPr id="16412" name="Picture 28" descr="Картинки по запросу бида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66"/>
            <a:ext cx="2755012" cy="152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пока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88903"/>
            <a:ext cx="5134484" cy="6569097"/>
          </a:xfrm>
        </p:spPr>
      </p:pic>
      <p:sp>
        <p:nvSpPr>
          <p:cNvPr id="5" name="Выноска-облако 4"/>
          <p:cNvSpPr/>
          <p:nvPr/>
        </p:nvSpPr>
        <p:spPr>
          <a:xfrm>
            <a:off x="4572000" y="214313"/>
            <a:ext cx="4429155" cy="3071811"/>
          </a:xfrm>
          <a:prstGeom prst="cloudCallout">
            <a:avLst>
              <a:gd name="adj1" fmla="val -61637"/>
              <a:gd name="adj2" fmla="val 410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dirty="0" smtClean="0">
                <a:solidFill>
                  <a:schemeClr val="bg1"/>
                </a:solidFill>
                <a:latin typeface="KZ Parsek" pitchFamily="2" charset="0"/>
              </a:rPr>
              <a:t>.</a:t>
            </a:r>
            <a:endParaRPr lang="ru-RU" sz="2400" dirty="0">
              <a:solidFill>
                <a:schemeClr val="bg1"/>
              </a:solidFill>
              <a:latin typeface="KZ Parsek" pitchFamily="2" charset="0"/>
            </a:endParaRPr>
          </a:p>
        </p:txBody>
      </p:sp>
      <p:pic>
        <p:nvPicPr>
          <p:cNvPr id="12292" name="Рисунок 4" descr="photo7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5429250"/>
            <a:ext cx="10715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31" descr="пгшлпгш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5072066" y="85723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 smtClean="0">
                <a:solidFill>
                  <a:schemeClr val="bg1"/>
                </a:solidFill>
                <a:latin typeface="KZ Parsek" pitchFamily="2" charset="0"/>
              </a:rPr>
              <a:t>Үлкенге де сіз,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 smtClean="0">
                <a:solidFill>
                  <a:schemeClr val="bg1"/>
                </a:solidFill>
                <a:latin typeface="KZ Parsek" pitchFamily="2" charset="0"/>
              </a:rPr>
              <a:t>Кішіге де сіз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 smtClean="0">
                <a:solidFill>
                  <a:schemeClr val="bg1"/>
                </a:solidFill>
                <a:latin typeface="KZ Parsek" pitchFamily="2" charset="0"/>
              </a:rPr>
              <a:t>Үлкендерді құрметтеп,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 smtClean="0">
                <a:solidFill>
                  <a:schemeClr val="bg1"/>
                </a:solidFill>
                <a:latin typeface="KZ Parsek" pitchFamily="2" charset="0"/>
              </a:rPr>
              <a:t>Бас иеміз біз</a:t>
            </a:r>
            <a:endParaRPr lang="ru-RU" sz="2400" b="1" dirty="0"/>
          </a:p>
        </p:txBody>
      </p:sp>
      <p:pic>
        <p:nvPicPr>
          <p:cNvPr id="13" name="Picture 31" descr="Дождь сердец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429000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1" descr="Дождь сердец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357562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1" descr="Дождь сердец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143512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 descr="Дождь сердец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143512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 descr="Дождь сердец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86124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411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C00000"/>
                </a:solidFill>
              </a:rPr>
              <a:t>Үй тапсырмасын бекіту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571612"/>
            <a:ext cx="44460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4800" b="1" i="1" dirty="0" smtClean="0">
                <a:solidFill>
                  <a:srgbClr val="002060"/>
                </a:solidFill>
              </a:rPr>
              <a:t>“Доп лақтыру”</a:t>
            </a:r>
          </a:p>
          <a:p>
            <a:pPr lvl="0"/>
            <a:endParaRPr lang="kk-KZ" sz="4800" b="1" i="1" dirty="0" smtClean="0">
              <a:solidFill>
                <a:srgbClr val="002060"/>
              </a:solidFill>
            </a:endParaRPr>
          </a:p>
          <a:p>
            <a:pPr lvl="0"/>
            <a:r>
              <a:rPr lang="kk-KZ" sz="4800" b="1" i="1" dirty="0" smtClean="0">
                <a:solidFill>
                  <a:srgbClr val="002060"/>
                </a:solidFill>
              </a:rPr>
              <a:t>Сұрақ жауап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7" name="Picture 3" descr="C:\Documents and Settings\User\Мои документы\география\b2e801ccc16aa519ad0d776c2f5c5d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995936" cy="3810000"/>
          </a:xfrm>
          <a:prstGeom prst="rect">
            <a:avLst/>
          </a:prstGeom>
          <a:noFill/>
        </p:spPr>
      </p:pic>
      <p:pic>
        <p:nvPicPr>
          <p:cNvPr id="8" name="Picture 4" descr="C:\Documents and Settings\User\Мои документы\география\post-1184194-12672844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3203848" cy="3001332"/>
          </a:xfrm>
          <a:prstGeom prst="rect">
            <a:avLst/>
          </a:prstGeom>
          <a:noFill/>
        </p:spPr>
      </p:pic>
      <p:pic>
        <p:nvPicPr>
          <p:cNvPr id="9" name="Picture 5" descr="C:\Documents and Settings\User\Мои документы\география\bal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521" y="476672"/>
            <a:ext cx="2033992" cy="1800200"/>
          </a:xfrm>
          <a:prstGeom prst="rect">
            <a:avLst/>
          </a:prstGeom>
          <a:noFill/>
        </p:spPr>
      </p:pic>
      <p:pic>
        <p:nvPicPr>
          <p:cNvPr id="10" name="Picture 6" descr="C:\Documents and Settings\User\Мои документы\география\0_2bda4_538b9940_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157192"/>
            <a:ext cx="10477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205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C00000"/>
                </a:solidFill>
              </a:rPr>
              <a:t>Жаңа сабақ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357298"/>
            <a:ext cx="4027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2800" b="1" i="1" dirty="0" smtClean="0">
                <a:solidFill>
                  <a:srgbClr val="002060"/>
                </a:solidFill>
              </a:rPr>
              <a:t>Ұзын мұртты сарылар,</a:t>
            </a:r>
          </a:p>
          <a:p>
            <a:pPr lvl="0"/>
            <a:r>
              <a:rPr lang="kk-KZ" sz="2800" b="1" i="1" dirty="0" smtClean="0">
                <a:solidFill>
                  <a:srgbClr val="002060"/>
                </a:solidFill>
              </a:rPr>
              <a:t>Қойынында наны бар</a:t>
            </a:r>
            <a:endParaRPr lang="ru-RU" sz="2800" b="1" i="1" dirty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1357298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3200" b="1" i="1" dirty="0" smtClean="0">
                <a:solidFill>
                  <a:schemeClr val="accent2">
                    <a:lumMod val="50000"/>
                  </a:schemeClr>
                </a:solidFill>
              </a:rPr>
              <a:t>Бидай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214686"/>
            <a:ext cx="3531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2800" b="1" i="1" dirty="0" smtClean="0">
                <a:solidFill>
                  <a:srgbClr val="002060"/>
                </a:solidFill>
              </a:rPr>
              <a:t>Шеңбер жасап өседі,</a:t>
            </a:r>
          </a:p>
          <a:p>
            <a:pPr lvl="0"/>
            <a:r>
              <a:rPr lang="kk-KZ" sz="2800" b="1" i="1" dirty="0" smtClean="0">
                <a:solidFill>
                  <a:srgbClr val="002060"/>
                </a:solidFill>
              </a:rPr>
              <a:t>Желмен бірге көшеді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4071942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3200" b="1" i="1" dirty="0" smtClean="0">
                <a:solidFill>
                  <a:schemeClr val="accent2">
                    <a:lumMod val="50000"/>
                  </a:schemeClr>
                </a:solidFill>
              </a:rPr>
              <a:t>Қаңбақ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 descr="Картинки по запросу бидай мен қаңбақ сур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928801"/>
            <a:ext cx="3071834" cy="1766305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қаңбақ сур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643446"/>
            <a:ext cx="356235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857232"/>
            <a:ext cx="4479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Сабақтың </a:t>
            </a: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143116"/>
            <a:ext cx="79399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7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Бидай мен Қаңбақ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214422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Білімділік: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Мысалдың мазмұнын меңгерту, тәрбиелік мәнән ашу, рөлдік оқу шеберліктерін қалыптастыру;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Дамытушылық: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Оқушыларды дауыстап, дұрыс, мәнерлеп, кейіпкердің образына кіріп оқуға машықтандыру, сөйлеу тілін, шығармашылық қабілеттерін дамыту;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Тәрбиелік: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Мақтаншақтық әдеттен аулақ болуға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тәрбиелеу.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қасиеттерге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баулу.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3922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Сабақтың мақсаты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4429124" y="928670"/>
            <a:ext cx="4429188" cy="4500594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Асқар Тоқмағамбетов (1905-1983) ақын, жазушы. Қызылорда облысы, Тереңөзек ауылында дүниеге келген.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артинки по запросу асқар тоқмағамбе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64388"/>
            <a:ext cx="371477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абочая папка\фоны\fon-v-lini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428736"/>
            <a:ext cx="8572560" cy="301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kumimoji="0" lang="kk-KZ" sz="4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сөздер қай кейіпкерге айтылған?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Онда қандай салмақ болсын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2091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269</Words>
  <Application>Microsoft Office PowerPoint</Application>
  <PresentationFormat>Экран (4:3)</PresentationFormat>
  <Paragraphs>78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ssss</cp:lastModifiedBy>
  <cp:revision>26</cp:revision>
  <dcterms:created xsi:type="dcterms:W3CDTF">2016-05-10T11:06:32Z</dcterms:created>
  <dcterms:modified xsi:type="dcterms:W3CDTF">2016-09-20T05:42:24Z</dcterms:modified>
</cp:coreProperties>
</file>