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3"/>
  </p:notesMasterIdLst>
  <p:sldIdLst>
    <p:sldId id="271" r:id="rId2"/>
    <p:sldId id="263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4E95A-24A9-4D4B-A412-0AC922817E83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C4C93-F8F7-48DA-BE49-F88729467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844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05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119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300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80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295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249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6811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8368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934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61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937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103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25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023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627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73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322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C4C93-F8F7-48DA-BE49-F887294678F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39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96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45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466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450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4465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860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773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73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0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47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16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3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9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3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08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78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7D7B5-B915-4F88-AE29-8F41D753A049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4993C0-E8AE-4DF5-88E9-02F995804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6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3" Type="http://schemas.openxmlformats.org/officeDocument/2006/relationships/slide" Target="slide2.xml"/><Relationship Id="rId21" Type="http://schemas.openxmlformats.org/officeDocument/2006/relationships/slide" Target="slide17.xml"/><Relationship Id="rId7" Type="http://schemas.openxmlformats.org/officeDocument/2006/relationships/slide" Target="slide18.xml"/><Relationship Id="rId12" Type="http://schemas.openxmlformats.org/officeDocument/2006/relationships/slide" Target="slide19.xml"/><Relationship Id="rId17" Type="http://schemas.openxmlformats.org/officeDocument/2006/relationships/slide" Target="slide20.xml"/><Relationship Id="rId2" Type="http://schemas.openxmlformats.org/officeDocument/2006/relationships/hyperlink" Target="2%20&#1089;&#1083;&#1072;&#1081;&#1076;" TargetMode="External"/><Relationship Id="rId16" Type="http://schemas.openxmlformats.org/officeDocument/2006/relationships/slide" Target="slide16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15.xml"/><Relationship Id="rId5" Type="http://schemas.openxmlformats.org/officeDocument/2006/relationships/slide" Target="slide10.xml"/><Relationship Id="rId15" Type="http://schemas.openxmlformats.org/officeDocument/2006/relationships/slide" Target="slide12.xml"/><Relationship Id="rId10" Type="http://schemas.openxmlformats.org/officeDocument/2006/relationships/slide" Target="slide11.xml"/><Relationship Id="rId19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7.xml"/><Relationship Id="rId14" Type="http://schemas.openxmlformats.org/officeDocument/2006/relationships/slide" Target="slide8.xml"/><Relationship Id="rId22" Type="http://schemas.openxmlformats.org/officeDocument/2006/relationships/slide" Target="slide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BF84AE01-2E4E-4C23-8B60-29226161A0E0}"/>
              </a:ext>
            </a:extLst>
          </p:cNvPr>
          <p:cNvSpPr/>
          <p:nvPr/>
        </p:nvSpPr>
        <p:spPr>
          <a:xfrm>
            <a:off x="351693" y="444886"/>
            <a:ext cx="3727938" cy="10914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 сұрақтар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DE5EBEC3-1004-4CD6-9720-A9C1FF46D8E0}"/>
              </a:ext>
            </a:extLst>
          </p:cNvPr>
          <p:cNvSpPr/>
          <p:nvPr/>
        </p:nvSpPr>
        <p:spPr>
          <a:xfrm>
            <a:off x="351693" y="1842281"/>
            <a:ext cx="3727938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 қағанаты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169072B-78FE-47D9-A703-3EB69A6B390C}"/>
              </a:ext>
            </a:extLst>
          </p:cNvPr>
          <p:cNvSpPr/>
          <p:nvPr/>
        </p:nvSpPr>
        <p:spPr>
          <a:xfrm>
            <a:off x="351693" y="3087858"/>
            <a:ext cx="3727938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Қазақ-Жоңғар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99D3E88B-9728-4C4E-A8EC-AFF78C1BAED2}"/>
              </a:ext>
            </a:extLst>
          </p:cNvPr>
          <p:cNvSpPr/>
          <p:nvPr/>
        </p:nvSpPr>
        <p:spPr>
          <a:xfrm>
            <a:off x="351693" y="4333435"/>
            <a:ext cx="3727938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Көтерілістер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96302FF-D1FF-4E29-A6EF-5EF6BC715268}"/>
              </a:ext>
            </a:extLst>
          </p:cNvPr>
          <p:cNvSpPr/>
          <p:nvPr/>
        </p:nvSpPr>
        <p:spPr>
          <a:xfrm>
            <a:off x="351693" y="5579012"/>
            <a:ext cx="3727938" cy="107500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 сөйлейді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hlinkClick r:id="rId2" action="ppaction://program"/>
            <a:extLst>
              <a:ext uri="{FF2B5EF4-FFF2-40B4-BE49-F238E27FC236}">
                <a16:creationId xmlns:a16="http://schemas.microsoft.com/office/drawing/2014/main" id="{30CA0E8E-5BEC-4EE4-B59F-EAFEABA3DD0E}"/>
              </a:ext>
            </a:extLst>
          </p:cNvPr>
          <p:cNvSpPr/>
          <p:nvPr/>
        </p:nvSpPr>
        <p:spPr>
          <a:xfrm>
            <a:off x="6541468" y="644467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10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FF2A2137-CC82-4D9F-9F27-4851B3F06A0D}"/>
              </a:ext>
            </a:extLst>
          </p:cNvPr>
          <p:cNvSpPr/>
          <p:nvPr/>
        </p:nvSpPr>
        <p:spPr>
          <a:xfrm>
            <a:off x="6541467" y="1854294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10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C8CD40FC-F665-425A-976B-DB86A1B9435C}"/>
              </a:ext>
            </a:extLst>
          </p:cNvPr>
          <p:cNvSpPr/>
          <p:nvPr/>
        </p:nvSpPr>
        <p:spPr>
          <a:xfrm>
            <a:off x="6578981" y="3087857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10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C787C49-566A-43AF-B047-95008843DA87}"/>
              </a:ext>
            </a:extLst>
          </p:cNvPr>
          <p:cNvSpPr/>
          <p:nvPr/>
        </p:nvSpPr>
        <p:spPr>
          <a:xfrm>
            <a:off x="6578980" y="4333434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10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0296D43E-7495-4ADE-B5AE-6B7B51CA4E73}"/>
              </a:ext>
            </a:extLst>
          </p:cNvPr>
          <p:cNvSpPr/>
          <p:nvPr/>
        </p:nvSpPr>
        <p:spPr>
          <a:xfrm>
            <a:off x="6578980" y="5722615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10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BD16E2EF-AB1F-40FB-B741-6666376F3F29}"/>
              </a:ext>
            </a:extLst>
          </p:cNvPr>
          <p:cNvSpPr/>
          <p:nvPr/>
        </p:nvSpPr>
        <p:spPr>
          <a:xfrm>
            <a:off x="7941204" y="644467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20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D67E3DE3-60AD-437A-BB63-4B86E9F779B5}"/>
              </a:ext>
            </a:extLst>
          </p:cNvPr>
          <p:cNvSpPr/>
          <p:nvPr/>
        </p:nvSpPr>
        <p:spPr>
          <a:xfrm>
            <a:off x="7941204" y="1842279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sldjump"/>
              </a:rPr>
              <a:t>20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B1A0262-A1D2-4F3B-B910-FC512219A7C4}"/>
              </a:ext>
            </a:extLst>
          </p:cNvPr>
          <p:cNvSpPr/>
          <p:nvPr/>
        </p:nvSpPr>
        <p:spPr>
          <a:xfrm>
            <a:off x="7941204" y="3091964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action="ppaction://hlinksldjump"/>
              </a:rPr>
              <a:t>20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A6AA174B-D73C-45E6-B711-4096FB48C402}"/>
              </a:ext>
            </a:extLst>
          </p:cNvPr>
          <p:cNvSpPr/>
          <p:nvPr/>
        </p:nvSpPr>
        <p:spPr>
          <a:xfrm>
            <a:off x="7941204" y="4333434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 action="ppaction://hlinksldjump"/>
              </a:rPr>
              <a:t>20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81CCA267-E97F-49F8-BA01-AF4709A63A70}"/>
              </a:ext>
            </a:extLst>
          </p:cNvPr>
          <p:cNvSpPr/>
          <p:nvPr/>
        </p:nvSpPr>
        <p:spPr>
          <a:xfrm>
            <a:off x="7951758" y="5722616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 action="ppaction://hlinksldjump"/>
              </a:rPr>
              <a:t>20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A0B4101D-D099-40DA-AD0E-ABDA0417CB76}"/>
              </a:ext>
            </a:extLst>
          </p:cNvPr>
          <p:cNvSpPr/>
          <p:nvPr/>
        </p:nvSpPr>
        <p:spPr>
          <a:xfrm>
            <a:off x="9340940" y="620731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 action="ppaction://hlinksldjump"/>
              </a:rPr>
              <a:t>30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A230998B-7260-45E1-9E42-F626AB77AF3D}"/>
              </a:ext>
            </a:extLst>
          </p:cNvPr>
          <p:cNvSpPr/>
          <p:nvPr/>
        </p:nvSpPr>
        <p:spPr>
          <a:xfrm>
            <a:off x="9392519" y="1854294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 action="ppaction://hlinksldjump"/>
              </a:rPr>
              <a:t>30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0EB026AB-6987-4289-A09F-6E6C29A0953A}"/>
              </a:ext>
            </a:extLst>
          </p:cNvPr>
          <p:cNvSpPr/>
          <p:nvPr/>
        </p:nvSpPr>
        <p:spPr>
          <a:xfrm>
            <a:off x="9397201" y="3087857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 action="ppaction://hlinksldjump"/>
              </a:rPr>
              <a:t>30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DBFD5A94-7C41-4ABF-AE3B-0F19412AC1FA}"/>
              </a:ext>
            </a:extLst>
          </p:cNvPr>
          <p:cNvSpPr/>
          <p:nvPr/>
        </p:nvSpPr>
        <p:spPr>
          <a:xfrm>
            <a:off x="9392519" y="4333434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6" action="ppaction://hlinksldjump"/>
              </a:rPr>
              <a:t>30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9DE3EC10-B874-47ED-A553-000C5E635CB3}"/>
              </a:ext>
            </a:extLst>
          </p:cNvPr>
          <p:cNvSpPr/>
          <p:nvPr/>
        </p:nvSpPr>
        <p:spPr>
          <a:xfrm>
            <a:off x="9397205" y="5722616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7" action="ppaction://hlinksldjump"/>
              </a:rPr>
              <a:t>30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D2DEEEAF-2562-46B1-855D-01B4714F380D}"/>
              </a:ext>
            </a:extLst>
          </p:cNvPr>
          <p:cNvSpPr/>
          <p:nvPr/>
        </p:nvSpPr>
        <p:spPr>
          <a:xfrm>
            <a:off x="10740676" y="596701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8" action="ppaction://hlinksldjump"/>
              </a:rPr>
              <a:t>40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1FD2431F-92A8-4520-B01B-4A1AC4306D48}"/>
              </a:ext>
            </a:extLst>
          </p:cNvPr>
          <p:cNvSpPr/>
          <p:nvPr/>
        </p:nvSpPr>
        <p:spPr>
          <a:xfrm>
            <a:off x="10740676" y="1842279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9" action="ppaction://hlinksldjump"/>
              </a:rPr>
              <a:t>40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E1365B02-3243-422C-948C-F81959F0B6EA}"/>
              </a:ext>
            </a:extLst>
          </p:cNvPr>
          <p:cNvSpPr/>
          <p:nvPr/>
        </p:nvSpPr>
        <p:spPr>
          <a:xfrm>
            <a:off x="10740675" y="3087858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0" action="ppaction://hlinksldjump"/>
              </a:rPr>
              <a:t>40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5ECC1045-B9C6-4E5A-B1D2-BD1F37F6C813}"/>
              </a:ext>
            </a:extLst>
          </p:cNvPr>
          <p:cNvSpPr/>
          <p:nvPr/>
        </p:nvSpPr>
        <p:spPr>
          <a:xfrm>
            <a:off x="10740675" y="4333434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1" action="ppaction://hlinksldjump"/>
              </a:rPr>
              <a:t>40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BFE99262-D49D-47A7-9428-C5450A08103D}"/>
              </a:ext>
            </a:extLst>
          </p:cNvPr>
          <p:cNvSpPr/>
          <p:nvPr/>
        </p:nvSpPr>
        <p:spPr>
          <a:xfrm>
            <a:off x="10740674" y="5722616"/>
            <a:ext cx="933157" cy="78779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2" action="ppaction://hlinksldjump"/>
              </a:rPr>
              <a:t>40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2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Жоңғар шапқыншылығынан қатты ойрандалған аумақ?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4009292"/>
            <a:ext cx="2532184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Жетісу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93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1723 жылы Жоңғарияның барлық күш қуатын қазақ еліне қарсы жұмсауға мүмкіндік алу себебі?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2" y="4009292"/>
            <a:ext cx="3732627" cy="19272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Цин императоры Кансидің өлімі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7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Жоңғария дербес ел ретінде жер бетінен жойылды?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2" y="4009292"/>
            <a:ext cx="2869809" cy="11113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1758 жылы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13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Жоңғарларға қарсы күрескен Қабанбай батырдың жары?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4009292"/>
            <a:ext cx="2532184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Гаухар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29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1802 жылы Көкшетауда дүниеге келген тарихи тұлға?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2" y="4009292"/>
            <a:ext cx="3010485" cy="125202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Кенесары Қасымұлы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1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 Қызылорда қаласы</a:t>
            </a:r>
            <a:r>
              <a:rPr 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</a:t>
            </a:r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ғасырда аталды?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4009292"/>
            <a:ext cx="2532184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Ақмешіт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19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1858 жылы Ресеймен келісімге келіп, патша билігін мойындаған көтеріліс басшысы?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4009292"/>
            <a:ext cx="3545058" cy="80185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Есет батыр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7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1837 жылы 15 қарашада Исатай әскерімен жазалаушы отрядтар арасындағы шайқас?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4009292"/>
            <a:ext cx="3334042" cy="11394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Тастөбе шайқасы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8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642382" y="189914"/>
            <a:ext cx="6907236" cy="914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 қандай оқиға бейнеленген және авторы кім?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316524" y="5753687"/>
            <a:ext cx="4093698" cy="914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Түркісіб темір жолы, Әбілхан Қастеев</a:t>
            </a: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ED0D2B-DEF0-429C-AB29-704BE85F29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427" y="1267956"/>
            <a:ext cx="6700912" cy="4322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301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642382" y="189914"/>
            <a:ext cx="6907236" cy="914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Суреттегі тұлға кім?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316524" y="5753687"/>
            <a:ext cx="4093698" cy="914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Әлкей Хақанұлы Марғұлан</a:t>
            </a: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01E420B-EAFF-4417-9F4A-272D8C4B3C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921" y="1309448"/>
            <a:ext cx="4093697" cy="5321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918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Үстел үстінде үш стакан шие тұр. Марат бір стакан шиені жеп қойды. Неше стакан қалды?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hlinkshowjump?jump=previousslide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4009292"/>
            <a:ext cx="1280159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30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642382" y="189914"/>
            <a:ext cx="6907236" cy="914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 қандай оқиға бейнеленген және авторы кім?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316524" y="5753687"/>
            <a:ext cx="4093698" cy="914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1916 жылғы көтеріліс, Әбілхан Қастеев</a:t>
            </a: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F34BE5D-82B8-4DF6-939E-2E560B2A50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542" y="1401987"/>
            <a:ext cx="6347753" cy="43376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174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642382" y="189914"/>
            <a:ext cx="6907236" cy="914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Суреттегі тұлға кім?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316524" y="5753687"/>
            <a:ext cx="4093698" cy="9143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Мұхаметжан Тынышбайұлы</a:t>
            </a: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ED7B6EA-B6A1-47F0-95F8-551CDC2056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978" y="1373286"/>
            <a:ext cx="4407877" cy="48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3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3" y="618978"/>
            <a:ext cx="8088922" cy="28100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 3 дәрі беріп мұны жарты сағат сайын ішу керектігін айтады. Осы үш дәріні ішіп бітіруге қанша уақыт кетеді?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4009292"/>
            <a:ext cx="2532184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сағат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27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2" y="618978"/>
            <a:ext cx="8623495" cy="40655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Әкесі баласынан сабақтың тапсырмаларын сұрап, әр дұрыс жауап бергені үшін 8 теңге, ал әр қате жауабы үшін 5 теңге кері алуда. 26-шы сұраққа келгенде, ешкімнің берешегі, алашағы қалмай, 0-ге, яғни бастапқы қалпына түседі. Бала қанша сұраққа дұрыс жауап берді?</a:t>
            </a: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5331655"/>
            <a:ext cx="2532184" cy="7877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5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2" y="618977"/>
            <a:ext cx="8876713" cy="44453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Ұлымен серуендеп келе жатқан кісіге көптен көрмеген танысы кезігеді. Әңгіме барысында танысы қанша бала-шағаң бар деп сұрайды. Әлгі кісі мына ұлымның әпкелері мен ағаларының саны бір-біріне тең. Ал ең үлкен қызымның сіңлілерінің саны інілерінің санынан екі есе аз деп жауап береді. Сонда қанша ұл қанша қызы бар??</a:t>
            </a: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5331655"/>
            <a:ext cx="3362178" cy="13223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</a:t>
            </a:r>
          </a:p>
        </p:txBody>
      </p:sp>
    </p:spTree>
    <p:extLst>
      <p:ext uri="{BB962C8B-B14F-4D97-AF65-F5344CB8AC3E}">
        <p14:creationId xmlns:p14="http://schemas.microsoft.com/office/powerpoint/2010/main" val="323693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8E1BF8-0F4B-491A-986C-FF522B560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444" y="736678"/>
            <a:ext cx="8638465" cy="5384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95050071-2345-472A-943B-8505794B336F}"/>
              </a:ext>
            </a:extLst>
          </p:cNvPr>
          <p:cNvSpPr/>
          <p:nvPr/>
        </p:nvSpPr>
        <p:spPr>
          <a:xfrm>
            <a:off x="10452295" y="5950635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53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2" y="618977"/>
            <a:ext cx="8876713" cy="44453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Түріктердің билеушілері шыққан әулет?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5331655"/>
            <a:ext cx="3362178" cy="13223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Ашина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85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2" y="618977"/>
            <a:ext cx="8876713" cy="44453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 қағанының ордасында болған Византия елшісі?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5331655"/>
            <a:ext cx="3362178" cy="13223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Земарх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92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00FD89C-251F-476E-BFDD-61DF2B82D07B}"/>
              </a:ext>
            </a:extLst>
          </p:cNvPr>
          <p:cNvSpPr/>
          <p:nvPr/>
        </p:nvSpPr>
        <p:spPr>
          <a:xfrm>
            <a:off x="2363372" y="618977"/>
            <a:ext cx="8876713" cy="44453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 қағанатының үстемдігі Солтүстік Кавказ бен Қара теңіздің солтүстік жағалауына жеткен кезең?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лево 4">
            <a:hlinkClick r:id="rId3" action="ppaction://hlinksldjump"/>
            <a:extLst>
              <a:ext uri="{FF2B5EF4-FFF2-40B4-BE49-F238E27FC236}">
                <a16:creationId xmlns:a16="http://schemas.microsoft.com/office/drawing/2014/main" id="{04F2CEB5-DCBD-4BEB-A5A3-52D4E3A6CC7D}"/>
              </a:ext>
            </a:extLst>
          </p:cNvPr>
          <p:cNvSpPr/>
          <p:nvPr/>
        </p:nvSpPr>
        <p:spPr>
          <a:xfrm>
            <a:off x="10452295" y="5739619"/>
            <a:ext cx="1434905" cy="759655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Артқа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6B54E27-2129-4D81-B25A-F10711DE342D}"/>
              </a:ext>
            </a:extLst>
          </p:cNvPr>
          <p:cNvSpPr/>
          <p:nvPr/>
        </p:nvSpPr>
        <p:spPr>
          <a:xfrm>
            <a:off x="2363373" y="5331655"/>
            <a:ext cx="3362178" cy="13223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kk-KZ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 70 жылдары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322</TotalTime>
  <Words>376</Words>
  <Application>Microsoft Office PowerPoint</Application>
  <PresentationFormat>Широкоэкранный</PresentationFormat>
  <Paragraphs>103</Paragraphs>
  <Slides>21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54</cp:revision>
  <dcterms:created xsi:type="dcterms:W3CDTF">2021-01-18T15:43:14Z</dcterms:created>
  <dcterms:modified xsi:type="dcterms:W3CDTF">2021-04-29T18:09:08Z</dcterms:modified>
</cp:coreProperties>
</file>