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509" y="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7 кыздар\1\1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6572296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D:\7 кыздар\2\2 .7.jpg"/>
          <p:cNvPicPr>
            <a:picLocks noChangeAspect="1" noChangeArrowheads="1"/>
          </p:cNvPicPr>
          <p:nvPr/>
        </p:nvPicPr>
        <p:blipFill>
          <a:blip r:embed="rId3"/>
          <a:srcRect t="12712" r="2877"/>
          <a:stretch>
            <a:fillRect/>
          </a:stretch>
        </p:blipFill>
        <p:spPr bwMode="auto">
          <a:xfrm>
            <a:off x="3214678" y="2285992"/>
            <a:ext cx="4786346" cy="3319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42910" y="2409490"/>
            <a:ext cx="5643602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7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сынып</a:t>
            </a:r>
            <a:endParaRPr lang="kk-KZ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kk-KZ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Үй мәдениеті</a:t>
            </a: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kk-K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Өсімдік </a:t>
            </a:r>
            <a:r>
              <a:rPr lang="kk-K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, сән </a:t>
            </a:r>
            <a:r>
              <a:rPr lang="kk-K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және интерьер </a:t>
            </a: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</a:pPr>
            <a:endParaRPr lang="kk-KZ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kk-KZ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Мақсаты: 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7.2.5.1</a:t>
            </a: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                  7.3.3.1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:\7 кыздар\4\4 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750099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7 кыздар\4\4 .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7143800" cy="4764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7 кыздар\4\4 .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428868"/>
            <a:ext cx="7000925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:\7 кыздар\5\5 .1.jpg"/>
          <p:cNvPicPr>
            <a:picLocks noChangeAspect="1" noChangeArrowheads="1"/>
          </p:cNvPicPr>
          <p:nvPr/>
        </p:nvPicPr>
        <p:blipFill>
          <a:blip r:embed="rId3"/>
          <a:srcRect r="26017" b="83685"/>
          <a:stretch>
            <a:fillRect/>
          </a:stretch>
        </p:blipFill>
        <p:spPr bwMode="auto">
          <a:xfrm>
            <a:off x="1142976" y="3714752"/>
            <a:ext cx="6929486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42910" y="1214422"/>
            <a:ext cx="6643734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</a:pPr>
            <a:endParaRPr lang="kk-KZ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  <a:p>
            <a:pPr marL="265176" indent="-265176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kk-KZ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Үй </a:t>
            </a:r>
            <a:r>
              <a:rPr lang="kk-KZ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мәдениет                             </a:t>
            </a:r>
          </a:p>
          <a:p>
            <a:pPr marL="265176" indent="-265176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kk-KZ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kk-KZ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                                             </a:t>
            </a:r>
            <a:endParaRPr lang="kk-KZ" sz="32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</a:pPr>
            <a:endParaRPr lang="kk-KZ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3615" y="1939638"/>
            <a:ext cx="2228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kk-KZ" sz="3200" b="1" i="1" dirty="0" smtClean="0">
                <a:ln w="12700">
                  <a:solidFill>
                    <a:srgbClr val="323232">
                      <a:satMod val="155000"/>
                    </a:srgbClr>
                  </a:solidFill>
                  <a:prstDash val="solid"/>
                </a:ln>
                <a:solidFill>
                  <a:srgbClr val="E3DED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Тапсырма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7 кыздар\1\1.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270827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7 кыздар\1\1.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857232"/>
            <a:ext cx="271464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7 кыздар\1\1.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876"/>
            <a:ext cx="271464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7 кыздар\1\1.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857231"/>
            <a:ext cx="2571768" cy="2651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7 кыздар\1\1.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643314"/>
            <a:ext cx="271464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D:\7 кыздар\1\1.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3571876"/>
            <a:ext cx="285752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7 кыздар\1\1.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357562"/>
            <a:ext cx="285752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7 кыздар\1\1.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D:\7 кыздар\1\1.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714356"/>
            <a:ext cx="328614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D:\7 кыздар\1\1.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214686"/>
            <a:ext cx="200026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D:\7 кыздар\1\1.11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14348" y="3571876"/>
            <a:ext cx="3643338" cy="2175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7 кыздар\1\1.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285860"/>
            <a:ext cx="257176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7 кыздар\1\1.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514353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D:\7 кыздар\1\1.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143247"/>
            <a:ext cx="2428892" cy="238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7 кыздар\2\2 .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214422"/>
            <a:ext cx="2527300" cy="2692400"/>
          </a:xfrm>
          <a:prstGeom prst="rect">
            <a:avLst/>
          </a:prstGeom>
          <a:noFill/>
        </p:spPr>
      </p:pic>
      <p:pic>
        <p:nvPicPr>
          <p:cNvPr id="6146" name="Picture 2" descr="D:\7 кыздар\2\2 .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1689100" cy="2755900"/>
          </a:xfrm>
          <a:prstGeom prst="rect">
            <a:avLst/>
          </a:prstGeom>
          <a:noFill/>
        </p:spPr>
      </p:pic>
      <p:pic>
        <p:nvPicPr>
          <p:cNvPr id="6148" name="Picture 4" descr="D:\7 кыздар\2\2 .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285860"/>
            <a:ext cx="2451100" cy="2273300"/>
          </a:xfrm>
          <a:prstGeom prst="rect">
            <a:avLst/>
          </a:prstGeom>
          <a:noFill/>
        </p:spPr>
      </p:pic>
      <p:pic>
        <p:nvPicPr>
          <p:cNvPr id="6149" name="Picture 5" descr="D:\7 кыздар\2\2 .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857628"/>
            <a:ext cx="3530600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7 кыздар\2\2 .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215238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D:\7 кыздар\2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71942"/>
            <a:ext cx="7215238" cy="1446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7 кыздар\3\3 .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6604000" cy="233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7 кыздар\3\3 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143248"/>
            <a:ext cx="5929354" cy="64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D:\7 кыздар\3\3 .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857628"/>
            <a:ext cx="20574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D:\7 кыздар\3\3 .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857628"/>
            <a:ext cx="190500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D:\7 кыздар\3\3 .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786190"/>
            <a:ext cx="196850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7 кыздар\3\3 .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6604000" cy="194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D:\7 кыздар\3\3 .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496"/>
            <a:ext cx="660400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7 кыздар\4\4 .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714380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</TotalTime>
  <Words>19</Words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Dell</cp:lastModifiedBy>
  <cp:revision>13</cp:revision>
  <dcterms:created xsi:type="dcterms:W3CDTF">2020-04-02T13:28:00Z</dcterms:created>
  <dcterms:modified xsi:type="dcterms:W3CDTF">2020-04-02T14:46:30Z</dcterms:modified>
</cp:coreProperties>
</file>