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70" r:id="rId11"/>
    <p:sldId id="271" r:id="rId12"/>
    <p:sldId id="272" r:id="rId13"/>
    <p:sldId id="273" r:id="rId14"/>
    <p:sldId id="263" r:id="rId15"/>
    <p:sldId id="281" r:id="rId16"/>
    <p:sldId id="278" r:id="rId17"/>
    <p:sldId id="279" r:id="rId18"/>
    <p:sldId id="277" r:id="rId19"/>
    <p:sldId id="265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61541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648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9993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0311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929373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6205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41189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16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943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645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9450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9791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621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431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567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687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44D96-BBED-4580-BC1D-4D85266F08B3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C755D6-506E-4F54-902C-137AA4A548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179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87189" y="1094509"/>
            <a:ext cx="95079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kk-KZ" sz="4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</a:p>
          <a:p>
            <a:pPr algn="ctr">
              <a:spcAft>
                <a:spcPts val="0"/>
              </a:spcAft>
            </a:pPr>
            <a:r>
              <a:rPr lang="kk-KZ" sz="4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Мұхтар Әуезов  “Көксерек” әңгімесі</a:t>
            </a:r>
          </a:p>
          <a:p>
            <a:pPr algn="ctr">
              <a:spcAft>
                <a:spcPts val="0"/>
              </a:spcAft>
            </a:pPr>
            <a:r>
              <a:rPr lang="kk-KZ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Жалғыз жортуыл</a:t>
            </a:r>
            <a:endParaRPr lang="ru-RU" sz="4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5" descr="C:\Users\Admin\Downloads\каскыр 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8436" y="3241964"/>
            <a:ext cx="4184073" cy="3172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7471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 descr="C:\Users\Admin\Downloads\кой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1" y="1"/>
            <a:ext cx="6000749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8" descr="C:\Users\Admin\Downloads\су сурет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00438"/>
            <a:ext cx="5810251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9" descr="C:\Users\Admin\Downloads\запрешено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91251" y="3714750"/>
            <a:ext cx="5492749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2" descr="C:\Users\Admin\Downloads\волк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"/>
            <a:ext cx="5810251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dmin\Downloads\во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208184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C:\Users\Admin\Downloads\тама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71814"/>
            <a:ext cx="6191251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C:\Users\Admin\Downloads\қа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286126"/>
            <a:ext cx="57150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C:\Users\Admin\Downloads\ауыз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81752" y="0"/>
            <a:ext cx="5810249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C:\Users\Admin\Downloads\апанга тускен каскы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1752" y="1"/>
            <a:ext cx="5810249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4" descr="C:\Users\Admin\Downloads\тыйым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4251" y="3643314"/>
            <a:ext cx="4953000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5" descr="C:\Users\Admin\Downloads\молодой волк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191251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dmin\Downloads\5 суре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" y="0"/>
            <a:ext cx="5810251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 descr="C:\Users\Admin\Downloads\орман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1" y="0"/>
            <a:ext cx="5619751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C:\Users\Admin\Downloads\улыған қасқыр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51" y="3357564"/>
            <a:ext cx="70485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3414" y="882888"/>
            <a:ext cx="890743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Үй тапсырмасы </a:t>
            </a:r>
          </a:p>
          <a:p>
            <a:pPr>
              <a:spcAft>
                <a:spcPts val="0"/>
              </a:spcAft>
            </a:pPr>
            <a:r>
              <a:rPr lang="kk-KZ" sz="4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Күш асырап, ит етім,</a:t>
            </a:r>
          </a:p>
          <a:p>
            <a:pPr>
              <a:spcAft>
                <a:spcPts val="0"/>
              </a:spcAft>
            </a:pPr>
            <a:r>
              <a:rPr lang="kk-KZ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 балтырымды қанатты.</a:t>
            </a:r>
          </a:p>
          <a:p>
            <a:pPr>
              <a:spcAft>
                <a:spcPts val="0"/>
              </a:spcAft>
            </a:pPr>
            <a:r>
              <a:rPr lang="kk-KZ" sz="4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Біреуге мылтық үйреттім,</a:t>
            </a:r>
          </a:p>
          <a:p>
            <a:pPr>
              <a:spcAft>
                <a:spcPts val="0"/>
              </a:spcAft>
            </a:pPr>
            <a:r>
              <a:rPr lang="kk-KZ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 мерген болды, мені атты. </a:t>
            </a:r>
            <a:r>
              <a:rPr lang="ru-RU" sz="4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(Абай)</a:t>
            </a:r>
          </a:p>
          <a:p>
            <a:pPr>
              <a:spcAft>
                <a:spcPts val="0"/>
              </a:spcAft>
            </a:pPr>
            <a:endParaRPr lang="ru-RU" sz="40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6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614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Admin\Downloads\ек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Admin\Downloads\сенвич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ownloads\таз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818" y="207819"/>
            <a:ext cx="11596255" cy="62899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ownloads\све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622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2721" y="1916092"/>
            <a:ext cx="87436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</a:p>
          <a:p>
            <a:pPr algn="ctr">
              <a:spcAft>
                <a:spcPts val="0"/>
              </a:spcAft>
            </a:pPr>
            <a:endParaRPr lang="ru-RU" sz="3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Бүгінгі сабақ несімен ұнады?</a:t>
            </a: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 мақсатына жеттім деп ойлайсыз ба?</a:t>
            </a: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Қай тапсырма сізге көбірек ұнады?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810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3479" y="637309"/>
            <a:ext cx="8596668" cy="540405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kk-K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Оқу мақсаты:</a:t>
            </a:r>
          </a:p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  Шығармадағы оқиға желісін өзіндік көзқарас тұрғысынан дамытып жазу;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(А/И4)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6686" y="1024841"/>
            <a:ext cx="9685361" cy="3811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97180" algn="ctr">
              <a:spcBef>
                <a:spcPts val="200"/>
              </a:spcBef>
              <a:spcAft>
                <a:spcPts val="200"/>
              </a:spcAft>
            </a:pPr>
            <a:r>
              <a:rPr lang="kk-KZ" sz="4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Сабақтың мақсаты:</a:t>
            </a:r>
          </a:p>
          <a:p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Шығармадағы оқиға  желісін  </a:t>
            </a: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түсіну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Әңгімеге өзіндік көзқарасын білдіру;</a:t>
            </a:r>
            <a:endParaRPr lang="ru-RU" sz="4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Шығармадағы оқиға желісін дамытып жазу;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180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1820" y="1456524"/>
            <a:ext cx="8598090" cy="4691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spcAft>
                <a:spcPts val="0"/>
              </a:spcAft>
            </a:pPr>
            <a:r>
              <a:rPr lang="kk-KZ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Бағалау критерийі</a:t>
            </a:r>
            <a:endParaRPr lang="ru-RU" sz="32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kk-KZ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Шығармадағы оқиға желісін  түсінеді;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kk-KZ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Әде</a:t>
            </a:r>
            <a:r>
              <a:rPr lang="kk-KZ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би шығарманың желісіне тың ой қозғайды ;</a:t>
            </a:r>
            <a:endParaRPr lang="ru-RU" sz="36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kk-KZ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Берілген тақырып шеңберінде жеке көзқарастарын білдіре</a:t>
            </a:r>
            <a:r>
              <a:rPr lang="ru-RU" sz="3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kk-KZ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алады;</a:t>
            </a:r>
            <a:endParaRPr lang="ru-RU" sz="36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kk-KZ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Суреттерден мақал-мәтел құрастыра алады;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kk-KZ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</a:t>
            </a:r>
            <a:r>
              <a:rPr lang="kk-KZ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алқылауға белсенді қатысады;</a:t>
            </a:r>
            <a:endParaRPr lang="ru-RU" sz="3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895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0665" y="829233"/>
            <a:ext cx="885383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1.Көксерек тобы. 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SWOT </a:t>
            </a:r>
            <a:r>
              <a:rPr lang="kk-KZ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тәсілі арқылы Көксерк туралы мағұлмат жазу .</a:t>
            </a:r>
          </a:p>
          <a:p>
            <a:pPr>
              <a:spcAft>
                <a:spcPts val="0"/>
              </a:spcAft>
            </a:pPr>
            <a:r>
              <a:rPr lang="kk-KZ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Критерийі</a:t>
            </a:r>
            <a:r>
              <a:rPr lang="kk-KZ" sz="4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kk-KZ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1.Көксерек туралы мағұлмат жазады;</a:t>
            </a:r>
          </a:p>
          <a:p>
            <a:pPr>
              <a:spcAft>
                <a:spcPts val="0"/>
              </a:spcAft>
            </a:pPr>
            <a:r>
              <a:rPr lang="kk-KZ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2.Көксеректің мықты жағын айтады;</a:t>
            </a:r>
          </a:p>
          <a:p>
            <a:pPr>
              <a:spcAft>
                <a:spcPts val="0"/>
              </a:spcAft>
            </a:pPr>
            <a:r>
              <a:rPr lang="kk-KZ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3.Көксеректің әлсіз жағын талдайды;</a:t>
            </a:r>
          </a:p>
          <a:p>
            <a:pPr>
              <a:spcAft>
                <a:spcPts val="0"/>
              </a:spcAft>
            </a:pPr>
            <a:r>
              <a:rPr lang="kk-KZ" sz="32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4.Көксеректің мүмкіндіктерін дәлелдейді;</a:t>
            </a:r>
            <a:endParaRPr lang="kk-KZ" sz="3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kk-KZ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5.Қауіп –қатерін  айтады</a:t>
            </a:r>
            <a:r>
              <a:rPr lang="kk-KZ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Aft>
                <a:spcPts val="0"/>
              </a:spcAft>
            </a:pPr>
            <a:endParaRPr lang="kk-KZ" sz="4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4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295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505" y="477672"/>
            <a:ext cx="9985612" cy="971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k-KZ" sz="3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Құрмаш тобы</a:t>
            </a:r>
            <a:r>
              <a:rPr lang="kk-KZ" sz="32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kk-KZ" sz="3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ПОПС </a:t>
            </a:r>
            <a:r>
              <a:rPr lang="kk-KZ" sz="32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әдісі бойынша Егер мен Құрмаштың орнында болсам. 20-30 сөзден тұратын эссе жазу.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kk-KZ" sz="3200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Критерийі: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kk-KZ" sz="32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1.Эссе 20-30 сөзден тұрады;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</a:pPr>
            <a:r>
              <a:rPr lang="kk-KZ" sz="32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 2.Құрмаш туралы өз ойын жазады;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k-KZ" sz="32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</a:t>
            </a:r>
            <a:r>
              <a:rPr lang="kk-KZ" sz="3200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.Себебін түсіндіреді;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k-KZ" sz="32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4.Құрмаш туралы фактілермен м</a:t>
            </a:r>
            <a:r>
              <a:rPr lang="kk-KZ" sz="3200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ысалдармен дәлелдейді;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kk-KZ" sz="32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5.Қорытынды шығарады;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kk-KZ" sz="2800" dirty="0" smtClean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kk-KZ" sz="2800" dirty="0" smtClean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kk-KZ" sz="2800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kk-KZ" sz="2800" dirty="0" smtClean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kk-KZ" sz="2800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kk-KZ" sz="2800" dirty="0" smtClean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kk-KZ" sz="2800" dirty="0" smtClean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2800" dirty="0" smtClean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035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5685" y="359620"/>
            <a:ext cx="46216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4400" b="1" dirty="0" smtClean="0">
                <a:solidFill>
                  <a:srgbClr val="6417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Әжелер тобы. </a:t>
            </a:r>
            <a:endParaRPr lang="ru-RU" sz="4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2970" y="1129061"/>
            <a:ext cx="981274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“Суреттер сөйлейді</a:t>
            </a:r>
            <a:r>
              <a:rPr lang="kk-KZ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әдісі. </a:t>
            </a:r>
          </a:p>
          <a:p>
            <a:pPr>
              <a:spcAft>
                <a:spcPts val="0"/>
              </a:spcAft>
            </a:pPr>
            <a:r>
              <a:rPr lang="kk-KZ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Критерийі :</a:t>
            </a:r>
          </a:p>
          <a:p>
            <a:pPr>
              <a:spcAft>
                <a:spcPts val="0"/>
              </a:spcAft>
            </a:pPr>
            <a:r>
              <a:rPr lang="kk-KZ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1.Суреттерді сөйлетеді;</a:t>
            </a:r>
          </a:p>
          <a:p>
            <a:pPr>
              <a:spcAft>
                <a:spcPts val="0"/>
              </a:spcAft>
            </a:pPr>
            <a:r>
              <a:rPr lang="kk-KZ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2.Мақал-мәтел арқылы өз ойын жеткізеді;</a:t>
            </a:r>
          </a:p>
          <a:p>
            <a:pPr>
              <a:spcAft>
                <a:spcPts val="0"/>
              </a:spcAft>
            </a:pPr>
            <a:r>
              <a:rPr lang="kk-KZ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3.Суреттер арқылы мақал-мәтел құрастырады;</a:t>
            </a:r>
          </a:p>
          <a:p>
            <a:pPr>
              <a:spcAft>
                <a:spcPts val="0"/>
              </a:spcAft>
            </a:pPr>
            <a:r>
              <a:rPr lang="kk-KZ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4.Суреттер арқылы мақал-мәтелді табады;</a:t>
            </a:r>
          </a:p>
          <a:p>
            <a:pPr>
              <a:spcAft>
                <a:spcPts val="0"/>
              </a:spcAft>
            </a:pPr>
            <a:r>
              <a:rPr lang="kk-KZ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5.Мақал-мәтелдер арқылы ой өрісі дамиды;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432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83" y="1067900"/>
            <a:ext cx="101766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Қараадыр</a:t>
            </a:r>
            <a:r>
              <a:rPr lang="kk-KZ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kk-KZ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тобы</a:t>
            </a:r>
          </a:p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Стоп кадр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Бейнеролик арқылы ойымызды өрбітеміз, шығарма желісі бойынша ойды қозғаймыз;</a:t>
            </a:r>
          </a:p>
          <a:p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Критерийі:</a:t>
            </a:r>
          </a:p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1.Шығарма желісін  тыңдайды;</a:t>
            </a:r>
          </a:p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2.Бейнеролик арқылы шығарма желісін түсінеді;</a:t>
            </a:r>
          </a:p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3.Өзіндік көзқарас тұрғысынан өрбітеді;</a:t>
            </a:r>
          </a:p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4.Тың ой қозғайды;</a:t>
            </a:r>
          </a:p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5.Өзіндік пікір қалыптастырады;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303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429509" y="571480"/>
            <a:ext cx="4057640" cy="57150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/>
            </a:r>
            <a:br>
              <a:rPr lang="kk-KZ" sz="2700" dirty="0" smtClean="0"/>
            </a:br>
            <a:r>
              <a:rPr lang="kk-KZ" sz="2700" dirty="0" smtClean="0"/>
              <a:t> 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kk-KZ" sz="4400" dirty="0" smtClean="0"/>
              <a:t> 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  <p:pic>
        <p:nvPicPr>
          <p:cNvPr id="11267" name="Picture 10" descr="C:\Users\Admin\Downloads\конакта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4286251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11" descr="C:\Users\Admin\Downloads\конакта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357564"/>
            <a:ext cx="438150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2" descr="C:\Users\Admin\Downloads\егіз қой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0"/>
            <a:ext cx="3810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3" descr="C:\Users\Admin\Downloads\каскыр 2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3357564"/>
            <a:ext cx="3810000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4" descr="C:\Users\Admin\Downloads\кой 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81501" y="1"/>
            <a:ext cx="400050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5" descr="C:\Users\Admin\Downloads\кой 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81500" y="3357564"/>
            <a:ext cx="3905251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374</TotalTime>
  <Words>283</Words>
  <Application>Microsoft Office PowerPoint</Application>
  <PresentationFormat>Произвольный</PresentationFormat>
  <Paragraphs>63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Грань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      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Едрисов Ерболат</dc:creator>
  <cp:lastModifiedBy>Admin</cp:lastModifiedBy>
  <cp:revision>23</cp:revision>
  <dcterms:created xsi:type="dcterms:W3CDTF">2017-03-27T03:20:15Z</dcterms:created>
  <dcterms:modified xsi:type="dcterms:W3CDTF">2020-02-05T21:15:23Z</dcterms:modified>
</cp:coreProperties>
</file>