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1" r:id="rId17"/>
    <p:sldId id="270" r:id="rId18"/>
    <p:sldId id="284" r:id="rId19"/>
    <p:sldId id="285" r:id="rId20"/>
    <p:sldId id="281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6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98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4940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0214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7854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30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03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45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21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817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41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52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0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7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5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38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6469-2573-45EF-8C30-645620951D7A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B99F4-9A9D-4463-BBA0-A5B71A66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552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735" y="528035"/>
            <a:ext cx="8076268" cy="1068946"/>
          </a:xfrm>
        </p:spPr>
        <p:txBody>
          <a:bodyPr/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Алматы қаласы Әуезов ауданы «Жаңа Ғасыр» №175 гимназия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7735" y="2601534"/>
            <a:ext cx="7766936" cy="2816656"/>
          </a:xfrm>
        </p:spPr>
        <p:txBody>
          <a:bodyPr>
            <a:normAutofit/>
          </a:bodyPr>
          <a:lstStyle/>
          <a:p>
            <a:r>
              <a:rPr lang="kk-KZ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Зат есім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437" y="4726547"/>
            <a:ext cx="327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Мұғалімі: Джексенбаева Г.Е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260" y="6238077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Алматы 2019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40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064" y="194900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Жалқы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b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th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47" y="3598437"/>
            <a:ext cx="2518753" cy="325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23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004" y="218082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не?</a:t>
            </a:r>
            <a:b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th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47" y="3598437"/>
            <a:ext cx="2518753" cy="325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90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65" y="3777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kk-KZ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365" y="1814491"/>
            <a:ext cx="9071973" cy="4123841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3.2.3.1 – Мәтін  мазмұны  бойынша  пікір  білдіруге  бағытталған сұрақтар  құрастыру  және  жауап  беру</a:t>
            </a:r>
          </a:p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3.4.2.3 – Сөйлемнен сөз таптарын табу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6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003" y="2747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kk-KZ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1437426"/>
            <a:ext cx="8783391" cy="4989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44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1254034"/>
            <a:ext cx="722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          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</a:t>
            </a:r>
          </a:p>
          <a:p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-сурет бойынша мәтін құра алады</a:t>
            </a: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мәтіннен  зат есімнің жалқы және жалпы есімдерін таба біледі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05659"/>
            <a:ext cx="11521439" cy="1320800"/>
          </a:xfrm>
        </p:spPr>
        <p:txBody>
          <a:bodyPr>
            <a:noAutofit/>
          </a:bodyPr>
          <a:lstStyle/>
          <a:p>
            <a:pPr algn="ctr"/>
            <a:r>
              <a:rPr lang="kk-KZ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 жұмыс: </a:t>
            </a:r>
            <a:br>
              <a:rPr lang="kk-KZ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15-жаттығу</a:t>
            </a:r>
            <a:b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1-қатар.Мәтін мазмұны бойынша сұрақ қою</a:t>
            </a:r>
            <a:b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2-қатар.Бөлімдегі нақыл сөзді тауып, мағынасын түсіндір</a:t>
            </a:r>
            <a:b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3-қатар.Бөлімнен зат есімдерді тауып, сұрақ қой</a:t>
            </a:r>
            <a:b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</a:t>
            </a:r>
            <a:b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-мәтін мазмұнын түсініп, талдай алады</a:t>
            </a:r>
            <a:b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зат есімдерді тауып, сұрақ қоя біледі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362" y="4616245"/>
            <a:ext cx="2467638" cy="2138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0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769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kk-KZ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 жұмысы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3645"/>
            <a:ext cx="11144552" cy="4893971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Жұпыны киімді-қарапайым, сүреңсіз.</a:t>
            </a:r>
          </a:p>
          <a:p>
            <a:pPr algn="ctr"/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Бірегей- маңдайалды, таңдаулы.</a:t>
            </a:r>
          </a:p>
          <a:p>
            <a:pPr algn="ctr"/>
            <a:r>
              <a:rPr lang="kk-KZ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Қолқа салу-өтіну, сұрау.</a:t>
            </a:r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8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сиқырлы санды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29" t="27183" r="19439" b="15916"/>
          <a:stretch/>
        </p:blipFill>
        <p:spPr bwMode="auto">
          <a:xfrm>
            <a:off x="3584748" y="3966693"/>
            <a:ext cx="3580327" cy="2601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579" y="48081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kk-KZ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Тыныштық минуты (музыка ойнап тұрады)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1193" y="5035640"/>
            <a:ext cx="4447436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Сиқырлы сәт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4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837"/>
          <a:stretch/>
        </p:blipFill>
        <p:spPr>
          <a:xfrm>
            <a:off x="235527" y="-75603"/>
            <a:ext cx="11283386" cy="6531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837"/>
          <a:stretch/>
        </p:blipFill>
        <p:spPr>
          <a:xfrm>
            <a:off x="235527" y="0"/>
            <a:ext cx="11283386" cy="6531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05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170" y="747425"/>
            <a:ext cx="1008764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Дескриптор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 сөздерді оқып, оларға сұрақ  қоя  алады</a:t>
            </a:r>
          </a:p>
          <a:p>
            <a:pPr>
              <a:buNone/>
            </a:pP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 зат есімдерді  көпше  түрге  айналдыра алады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033" y="274748"/>
            <a:ext cx="8596668" cy="1900415"/>
          </a:xfrm>
        </p:spPr>
        <p:txBody>
          <a:bodyPr>
            <a:noAutofit/>
          </a:bodyPr>
          <a:lstStyle/>
          <a:p>
            <a:pPr algn="ctr"/>
            <a:r>
              <a:rPr lang="kk-KZ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 атмосферасы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964" y="2303819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k-KZ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Мақсатымыз білім алу</a:t>
            </a:r>
          </a:p>
          <a:p>
            <a:pPr marL="0" indent="0" algn="ctr">
              <a:buNone/>
            </a:pPr>
            <a:r>
              <a:rPr lang="kk-KZ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Міндетіміз  талаптану </a:t>
            </a:r>
          </a:p>
          <a:p>
            <a:pPr marL="0" indent="0" algn="ctr">
              <a:buNone/>
            </a:pPr>
            <a:r>
              <a:rPr lang="kk-KZ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Жаңартылған білімменен</a:t>
            </a:r>
          </a:p>
          <a:p>
            <a:pPr marL="0" indent="0" algn="ctr">
              <a:buNone/>
            </a:pPr>
            <a:r>
              <a:rPr lang="kk-KZ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Тыңдау, айту, оқу дағдыларын </a:t>
            </a:r>
          </a:p>
          <a:p>
            <a:pPr marL="0" indent="0" algn="ctr">
              <a:buNone/>
            </a:pPr>
            <a:r>
              <a:rPr lang="kk-KZ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  қарай  дамыту. </a:t>
            </a:r>
          </a:p>
        </p:txBody>
      </p:sp>
    </p:spTree>
    <p:extLst>
      <p:ext uri="{BB962C8B-B14F-4D97-AF65-F5344CB8AC3E}">
        <p14:creationId xmlns="" xmlns:p14="http://schemas.microsoft.com/office/powerpoint/2010/main" val="17174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251" y="299884"/>
            <a:ext cx="9395814" cy="5009535"/>
          </a:xfrm>
        </p:spPr>
        <p:txBody>
          <a:bodyPr>
            <a:noAutofit/>
          </a:bodyPr>
          <a:lstStyle/>
          <a:p>
            <a:r>
              <a:rPr lang="kk-K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kk-KZ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r>
              <a:rPr lang="kk-KZ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16-жаттығу</a:t>
            </a:r>
            <a:b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Өлеңді мәнерлеп оқы, оны талда.</a:t>
            </a:r>
            <a:b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Өлең ішінен зат есімдерді тап.</a:t>
            </a:r>
            <a:b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Өз өнерің туралы досыңа хабарлама жаса.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8" r="19969" b="11448"/>
          <a:stretch/>
        </p:blipFill>
        <p:spPr bwMode="auto">
          <a:xfrm>
            <a:off x="9438969" y="4646997"/>
            <a:ext cx="2753032" cy="2211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76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6000" b="1" dirty="0">
                <a:solidFill>
                  <a:srgbClr val="C00000"/>
                </a:solidFill>
              </a:rPr>
              <a:t>Рефлексия</a:t>
            </a:r>
            <a:br>
              <a:rPr lang="kk-KZ" sz="6000" b="1" dirty="0">
                <a:solidFill>
                  <a:srgbClr val="C00000"/>
                </a:solidFill>
              </a:rPr>
            </a:br>
            <a:endParaRPr lang="en-US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0813"/>
            <a:ext cx="8596668" cy="46309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sz="2400" dirty="0"/>
              <a:t>1. Жаңа тақырып бойынша есімде қалған үш </a:t>
            </a:r>
            <a:r>
              <a:rPr lang="kk-KZ" sz="2400" dirty="0" smtClean="0"/>
              <a:t>ұғым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___________________________________________</a:t>
            </a:r>
            <a:endParaRPr lang="en-US" sz="2400" dirty="0"/>
          </a:p>
          <a:p>
            <a:pPr marL="0" indent="0">
              <a:buNone/>
            </a:pPr>
            <a:r>
              <a:rPr lang="kk-KZ" sz="2400" dirty="0" smtClean="0"/>
              <a:t>                                                                         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kk-KZ" sz="2400" dirty="0"/>
              <a:t>2.Сабақ барысында саған қызық болған екі жағдай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kk-KZ" sz="2400" dirty="0" smtClean="0"/>
              <a:t>а</a:t>
            </a:r>
            <a:r>
              <a:rPr lang="kk-KZ" sz="2400" dirty="0"/>
              <a:t>)</a:t>
            </a:r>
            <a:r>
              <a:rPr lang="en-US" sz="2400" dirty="0" smtClean="0"/>
              <a:t>___________________________________________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kk-KZ" sz="2400" dirty="0" smtClean="0"/>
              <a:t>ә</a:t>
            </a:r>
            <a:r>
              <a:rPr lang="kk-KZ" sz="2400" dirty="0"/>
              <a:t>)</a:t>
            </a:r>
            <a:r>
              <a:rPr lang="en-US" sz="2400" dirty="0" smtClean="0"/>
              <a:t>___________________________________________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kk-KZ" sz="2400" dirty="0"/>
              <a:t>3. Мұғалімге бір сұрақ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kk-KZ" sz="2400" dirty="0" smtClean="0"/>
              <a:t>а</a:t>
            </a:r>
            <a:r>
              <a:rPr lang="kk-KZ" sz="2400" dirty="0"/>
              <a:t>)</a:t>
            </a:r>
            <a:r>
              <a:rPr lang="en-US" sz="2400" dirty="0" smtClean="0"/>
              <a:t>___________________________________________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485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606" y="57096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kk-KZ" sz="6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«Ой қозғау»</a:t>
            </a:r>
            <a:endParaRPr lang="ru-RU" sz="6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86" y="1891762"/>
            <a:ext cx="3617935" cy="4048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64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4902"/>
            <a:ext cx="9587128" cy="1320800"/>
          </a:xfrm>
        </p:spPr>
        <p:txBody>
          <a:bodyPr>
            <a:noAutofit/>
          </a:bodyPr>
          <a:lstStyle/>
          <a:p>
            <a:pPr algn="ctr"/>
            <a:r>
              <a:rPr lang="kk-KZ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«Қағып ал да, жауап бер»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бөліміміз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th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47" y="3598437"/>
            <a:ext cx="2518753" cy="325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39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579" y="166566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жатырмыз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th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47" y="3598437"/>
            <a:ext cx="2518753" cy="325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35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094" y="216794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таптарын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th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47" y="3598437"/>
            <a:ext cx="2518753" cy="325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88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489" y="193612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br>
              <a:rPr lang="ru-RU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th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47" y="3598437"/>
            <a:ext cx="2518753" cy="325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60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184" y="162703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есімнің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th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47" y="3598437"/>
            <a:ext cx="2518753" cy="325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03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27" y="14853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есімнің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білесіңдер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артинки по запросу th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47" y="3598437"/>
            <a:ext cx="2518753" cy="325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69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</TotalTime>
  <Words>195</Words>
  <Application>Microsoft Office PowerPoint</Application>
  <PresentationFormat>Произвольный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Алматы қаласы Әуезов ауданы «Жаңа Ғасыр» №175 гимназия</vt:lpstr>
      <vt:lpstr>Ынтымақтастық атмосферасы</vt:lpstr>
      <vt:lpstr>«Ой қозғау»</vt:lpstr>
      <vt:lpstr>«Қағып ал да, жауап бер» </vt:lpstr>
      <vt:lpstr>Соның ішінде қандай тарау өтіп жатырмыз? </vt:lpstr>
      <vt:lpstr>Сөз таптарын ата. </vt:lpstr>
      <vt:lpstr>Зат есім дегеніміз не? </vt:lpstr>
      <vt:lpstr>Зат есімнің сұрақтары қандай? </vt:lpstr>
      <vt:lpstr>Зат есімнің қандай түрлерін білесіңдер? </vt:lpstr>
      <vt:lpstr>Жалқы есім дегеніміз не? </vt:lpstr>
      <vt:lpstr>Жалпы есім дегеніміз  не? </vt:lpstr>
      <vt:lpstr>Сабақтың мақсаты:</vt:lpstr>
      <vt:lpstr>Жұптық жұмыс</vt:lpstr>
      <vt:lpstr>Слайд 14</vt:lpstr>
      <vt:lpstr>Мәтінмен  жұмыс:  15-жаттығу 1-қатар.Мәтін мазмұны бойынша сұрақ қою           2-қатар.Бөлімдегі нақыл сөзді тауып, мағынасын түсіндір         3-қатар.Бөлімнен зат есімдерді тауып, сұрақ қой  Дескрипторы -мәтін мазмұнын түсініп, талдай алады - зат есімдерді тауып, сұрақ қоя біледі</vt:lpstr>
      <vt:lpstr>    Сөздік жұмысы</vt:lpstr>
      <vt:lpstr>Тыныштық минуты (музыка ойнап тұрады)</vt:lpstr>
      <vt:lpstr>Слайд 18</vt:lpstr>
      <vt:lpstr>Слайд 19</vt:lpstr>
      <vt:lpstr>     Үйге тапсырма:               16-жаттығу  Өлеңді мәнерлеп оқы, оны талда.  Өлең ішінен зат есімдерді тап.  Өз өнерің туралы досыңа хабарлама жаса.</vt:lpstr>
      <vt:lpstr>Рефлексия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Алматы қаласы Әуезов ауданы «Жаңа Ғасыр» №175 гимназия</dc:title>
  <dc:creator>Dana Nurgazina</dc:creator>
  <cp:lastModifiedBy>User</cp:lastModifiedBy>
  <cp:revision>31</cp:revision>
  <dcterms:created xsi:type="dcterms:W3CDTF">2018-02-17T16:07:18Z</dcterms:created>
  <dcterms:modified xsi:type="dcterms:W3CDTF">2019-02-14T09:08:10Z</dcterms:modified>
</cp:coreProperties>
</file>